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9"/>
  </p:notesMasterIdLst>
  <p:sldIdLst>
    <p:sldId id="1638" r:id="rId2"/>
    <p:sldId id="1673" r:id="rId3"/>
    <p:sldId id="1674" r:id="rId4"/>
    <p:sldId id="1675" r:id="rId5"/>
    <p:sldId id="1676" r:id="rId6"/>
    <p:sldId id="1677" r:id="rId7"/>
    <p:sldId id="1678" r:id="rId8"/>
    <p:sldId id="1679" r:id="rId9"/>
    <p:sldId id="1680" r:id="rId10"/>
    <p:sldId id="1681" r:id="rId11"/>
    <p:sldId id="1682" r:id="rId12"/>
    <p:sldId id="1683" r:id="rId13"/>
    <p:sldId id="1684" r:id="rId14"/>
    <p:sldId id="1685" r:id="rId15"/>
    <p:sldId id="1686" r:id="rId16"/>
    <p:sldId id="1687" r:id="rId17"/>
    <p:sldId id="1688" r:id="rId18"/>
    <p:sldId id="1689" r:id="rId19"/>
    <p:sldId id="1690" r:id="rId20"/>
    <p:sldId id="1572" r:id="rId21"/>
    <p:sldId id="1605" r:id="rId22"/>
    <p:sldId id="1691" r:id="rId23"/>
    <p:sldId id="1692" r:id="rId24"/>
    <p:sldId id="1607" r:id="rId25"/>
    <p:sldId id="1693" r:id="rId26"/>
    <p:sldId id="1694" r:id="rId27"/>
    <p:sldId id="1695" r:id="rId28"/>
    <p:sldId id="1549" r:id="rId29"/>
    <p:sldId id="1696" r:id="rId30"/>
    <p:sldId id="1697" r:id="rId31"/>
    <p:sldId id="1551" r:id="rId32"/>
    <p:sldId id="1698" r:id="rId33"/>
    <p:sldId id="1699" r:id="rId34"/>
    <p:sldId id="1552" r:id="rId35"/>
    <p:sldId id="1700" r:id="rId36"/>
    <p:sldId id="1701" r:id="rId37"/>
    <p:sldId id="1556" r:id="rId38"/>
    <p:sldId id="1703" r:id="rId39"/>
    <p:sldId id="1704" r:id="rId40"/>
    <p:sldId id="1559" r:id="rId41"/>
    <p:sldId id="1705" r:id="rId42"/>
    <p:sldId id="1706" r:id="rId43"/>
    <p:sldId id="1562" r:id="rId44"/>
    <p:sldId id="1707" r:id="rId45"/>
    <p:sldId id="1708" r:id="rId46"/>
    <p:sldId id="1565" r:id="rId47"/>
    <p:sldId id="1709" r:id="rId48"/>
    <p:sldId id="1710" r:id="rId49"/>
    <p:sldId id="1568" r:id="rId50"/>
    <p:sldId id="1711" r:id="rId51"/>
    <p:sldId id="1712" r:id="rId52"/>
    <p:sldId id="1715" r:id="rId53"/>
    <p:sldId id="1716" r:id="rId54"/>
    <p:sldId id="1717" r:id="rId55"/>
    <p:sldId id="1718" r:id="rId56"/>
    <p:sldId id="1719" r:id="rId57"/>
    <p:sldId id="1720" r:id="rId58"/>
    <p:sldId id="1721" r:id="rId59"/>
    <p:sldId id="1722" r:id="rId60"/>
    <p:sldId id="1723" r:id="rId61"/>
    <p:sldId id="1724" r:id="rId62"/>
    <p:sldId id="1725" r:id="rId63"/>
    <p:sldId id="1726" r:id="rId64"/>
    <p:sldId id="1727" r:id="rId65"/>
    <p:sldId id="1728" r:id="rId66"/>
    <p:sldId id="1729" r:id="rId67"/>
    <p:sldId id="1730" r:id="rId68"/>
    <p:sldId id="1731" r:id="rId69"/>
    <p:sldId id="1732" r:id="rId70"/>
    <p:sldId id="1733" r:id="rId71"/>
    <p:sldId id="1734" r:id="rId72"/>
    <p:sldId id="1736" r:id="rId73"/>
    <p:sldId id="1735" r:id="rId74"/>
    <p:sldId id="1737" r:id="rId75"/>
    <p:sldId id="1738" r:id="rId76"/>
    <p:sldId id="1739" r:id="rId77"/>
    <p:sldId id="1740" r:id="rId78"/>
    <p:sldId id="1741" r:id="rId79"/>
    <p:sldId id="1742" r:id="rId80"/>
    <p:sldId id="1754" r:id="rId81"/>
    <p:sldId id="1755" r:id="rId82"/>
    <p:sldId id="1756" r:id="rId83"/>
    <p:sldId id="1757" r:id="rId84"/>
    <p:sldId id="1758" r:id="rId85"/>
    <p:sldId id="1759" r:id="rId86"/>
    <p:sldId id="1760" r:id="rId87"/>
    <p:sldId id="1761" r:id="rId88"/>
    <p:sldId id="1762" r:id="rId89"/>
    <p:sldId id="1763" r:id="rId90"/>
    <p:sldId id="1764" r:id="rId91"/>
    <p:sldId id="1765" r:id="rId92"/>
    <p:sldId id="1766" r:id="rId93"/>
    <p:sldId id="1767" r:id="rId94"/>
    <p:sldId id="1768" r:id="rId95"/>
    <p:sldId id="1769" r:id="rId96"/>
    <p:sldId id="1770" r:id="rId97"/>
    <p:sldId id="1771" r:id="rId9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7D2F"/>
    <a:srgbClr val="EADCCE"/>
    <a:srgbClr val="0B76A0"/>
    <a:srgbClr val="BA8C5C"/>
    <a:srgbClr val="E3E3E3"/>
    <a:srgbClr val="544000"/>
    <a:srgbClr val="075773"/>
    <a:srgbClr val="55504D"/>
    <a:srgbClr val="C00000"/>
    <a:srgbClr val="CAEE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7C3676-A0E2-4123-8D29-E96B12A5FD91}" v="531" dt="2026-08-30T05:43:18.2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63" autoAdjust="0"/>
    <p:restoredTop sz="94661" autoAdjust="0"/>
  </p:normalViewPr>
  <p:slideViewPr>
    <p:cSldViewPr snapToGrid="0">
      <p:cViewPr varScale="1">
        <p:scale>
          <a:sx n="76" d="100"/>
          <a:sy n="76" d="100"/>
        </p:scale>
        <p:origin x="638" y="53"/>
      </p:cViewPr>
      <p:guideLst/>
    </p:cSldViewPr>
  </p:slideViewPr>
  <p:outlineViewPr>
    <p:cViewPr>
      <p:scale>
        <a:sx n="33" d="100"/>
        <a:sy n="33" d="100"/>
      </p:scale>
      <p:origin x="0" y="-106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105"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ater Calvary" userId="fcdb9dcf5fe215e3" providerId="LiveId" clId="{9221C554-59B6-4A75-AA6D-E6EA4C96BA35}"/>
    <pc:docChg chg="undo custSel addSld delSld modSld sldOrd">
      <pc:chgData name="Greater Calvary" userId="fcdb9dcf5fe215e3" providerId="LiveId" clId="{9221C554-59B6-4A75-AA6D-E6EA4C96BA35}" dt="2026-09-06T03:08:56.398" v="2957" actId="34476"/>
      <pc:docMkLst>
        <pc:docMk/>
      </pc:docMkLst>
      <pc:sldChg chg="modSp mod modAnim">
        <pc:chgData name="Greater Calvary" userId="fcdb9dcf5fe215e3" providerId="LiveId" clId="{9221C554-59B6-4A75-AA6D-E6EA4C96BA35}" dt="2026-08-16T03:10:52.005" v="1492"/>
        <pc:sldMkLst>
          <pc:docMk/>
          <pc:sldMk cId="3385834992" sldId="1568"/>
        </pc:sldMkLst>
      </pc:sldChg>
      <pc:sldChg chg="modSp add mod modAnim">
        <pc:chgData name="Greater Calvary" userId="fcdb9dcf5fe215e3" providerId="LiveId" clId="{9221C554-59B6-4A75-AA6D-E6EA4C96BA35}" dt="2026-08-16T03:10:47.124" v="1491"/>
        <pc:sldMkLst>
          <pc:docMk/>
          <pc:sldMk cId="3969823230" sldId="1711"/>
        </pc:sldMkLst>
      </pc:sldChg>
      <pc:sldChg chg="modSp add modAnim">
        <pc:chgData name="Greater Calvary" userId="fcdb9dcf5fe215e3" providerId="LiveId" clId="{9221C554-59B6-4A75-AA6D-E6EA4C96BA35}" dt="2026-08-16T03:10:44.674" v="1490"/>
        <pc:sldMkLst>
          <pc:docMk/>
          <pc:sldMk cId="890843203" sldId="1712"/>
        </pc:sldMkLst>
      </pc:sldChg>
      <pc:sldChg chg="modSp add mod ord replId modAnim">
        <pc:chgData name="Greater Calvary" userId="fcdb9dcf5fe215e3" providerId="LiveId" clId="{9221C554-59B6-4A75-AA6D-E6EA4C96BA35}" dt="2026-08-16T03:10:27.750" v="1489"/>
        <pc:sldMkLst>
          <pc:docMk/>
          <pc:sldMk cId="2119276048" sldId="1715"/>
        </pc:sldMkLst>
      </pc:sldChg>
      <pc:sldChg chg="modSp add mod modAnim">
        <pc:chgData name="Greater Calvary" userId="fcdb9dcf5fe215e3" providerId="LiveId" clId="{9221C554-59B6-4A75-AA6D-E6EA4C96BA35}" dt="2026-08-16T03:10:24.388" v="1488"/>
        <pc:sldMkLst>
          <pc:docMk/>
          <pc:sldMk cId="539013195" sldId="1716"/>
        </pc:sldMkLst>
      </pc:sldChg>
      <pc:sldChg chg="modSp add mod modAnim">
        <pc:chgData name="Greater Calvary" userId="fcdb9dcf5fe215e3" providerId="LiveId" clId="{9221C554-59B6-4A75-AA6D-E6EA4C96BA35}" dt="2026-08-16T03:10:21.373" v="1487"/>
        <pc:sldMkLst>
          <pc:docMk/>
          <pc:sldMk cId="1084348246" sldId="1717"/>
        </pc:sldMkLst>
      </pc:sldChg>
      <pc:sldChg chg="modSp add mod ord modAnim">
        <pc:chgData name="Greater Calvary" userId="fcdb9dcf5fe215e3" providerId="LiveId" clId="{9221C554-59B6-4A75-AA6D-E6EA4C96BA35}" dt="2026-08-16T02:51:13.978" v="1373"/>
        <pc:sldMkLst>
          <pc:docMk/>
          <pc:sldMk cId="3321711044" sldId="1718"/>
        </pc:sldMkLst>
      </pc:sldChg>
      <pc:sldChg chg="modSp add mod modAnim">
        <pc:chgData name="Greater Calvary" userId="fcdb9dcf5fe215e3" providerId="LiveId" clId="{9221C554-59B6-4A75-AA6D-E6EA4C96BA35}" dt="2026-08-16T02:51:22.122" v="1374"/>
        <pc:sldMkLst>
          <pc:docMk/>
          <pc:sldMk cId="2247712247" sldId="1719"/>
        </pc:sldMkLst>
      </pc:sldChg>
      <pc:sldChg chg="modSp add modAnim">
        <pc:chgData name="Greater Calvary" userId="fcdb9dcf5fe215e3" providerId="LiveId" clId="{9221C554-59B6-4A75-AA6D-E6EA4C96BA35}" dt="2026-08-16T02:51:29.770" v="1375"/>
        <pc:sldMkLst>
          <pc:docMk/>
          <pc:sldMk cId="2935407928" sldId="1720"/>
        </pc:sldMkLst>
      </pc:sldChg>
      <pc:sldChg chg="modSp add mod ord modAnim">
        <pc:chgData name="Greater Calvary" userId="fcdb9dcf5fe215e3" providerId="LiveId" clId="{9221C554-59B6-4A75-AA6D-E6EA4C96BA35}" dt="2026-08-16T02:51:47.834" v="1376"/>
        <pc:sldMkLst>
          <pc:docMk/>
          <pc:sldMk cId="3124231557" sldId="1721"/>
        </pc:sldMkLst>
        <pc:spChg chg="mod">
          <ac:chgData name="Greater Calvary" userId="fcdb9dcf5fe215e3" providerId="LiveId" clId="{9221C554-59B6-4A75-AA6D-E6EA4C96BA35}" dt="2026-08-16T02:49:12.199" v="1370" actId="20577"/>
          <ac:spMkLst>
            <pc:docMk/>
            <pc:sldMk cId="3124231557" sldId="1721"/>
            <ac:spMk id="10" creationId="{5F7D9EFD-2CA0-F413-70A3-15C9F54DB6D7}"/>
          </ac:spMkLst>
        </pc:spChg>
      </pc:sldChg>
      <pc:sldChg chg="modSp add mod modAnim">
        <pc:chgData name="Greater Calvary" userId="fcdb9dcf5fe215e3" providerId="LiveId" clId="{9221C554-59B6-4A75-AA6D-E6EA4C96BA35}" dt="2026-08-16T02:51:56.782" v="1377"/>
        <pc:sldMkLst>
          <pc:docMk/>
          <pc:sldMk cId="1090804971" sldId="1722"/>
        </pc:sldMkLst>
        <pc:spChg chg="mod">
          <ac:chgData name="Greater Calvary" userId="fcdb9dcf5fe215e3" providerId="LiveId" clId="{9221C554-59B6-4A75-AA6D-E6EA4C96BA35}" dt="2026-08-16T02:49:04.399" v="1368" actId="20577"/>
          <ac:spMkLst>
            <pc:docMk/>
            <pc:sldMk cId="1090804971" sldId="1722"/>
            <ac:spMk id="10" creationId="{6E92FEF8-848F-1614-93B0-D0A812282AB3}"/>
          </ac:spMkLst>
        </pc:spChg>
      </pc:sldChg>
      <pc:sldChg chg="modSp add mod modAnim">
        <pc:chgData name="Greater Calvary" userId="fcdb9dcf5fe215e3" providerId="LiveId" clId="{9221C554-59B6-4A75-AA6D-E6EA4C96BA35}" dt="2026-08-16T02:52:08.076" v="1378"/>
        <pc:sldMkLst>
          <pc:docMk/>
          <pc:sldMk cId="3707797796" sldId="1723"/>
        </pc:sldMkLst>
        <pc:spChg chg="mod">
          <ac:chgData name="Greater Calvary" userId="fcdb9dcf5fe215e3" providerId="LiveId" clId="{9221C554-59B6-4A75-AA6D-E6EA4C96BA35}" dt="2026-08-16T02:48:58.064" v="1366" actId="20577"/>
          <ac:spMkLst>
            <pc:docMk/>
            <pc:sldMk cId="3707797796" sldId="1723"/>
            <ac:spMk id="10" creationId="{CEAA4E2C-16B4-2313-E2BF-45AC7BA24C9B}"/>
          </ac:spMkLst>
        </pc:spChg>
      </pc:sldChg>
      <pc:sldChg chg="modSp add mod setBg modAnim">
        <pc:chgData name="Greater Calvary" userId="fcdb9dcf5fe215e3" providerId="LiveId" clId="{9221C554-59B6-4A75-AA6D-E6EA4C96BA35}" dt="2026-08-16T02:52:20.647" v="1379"/>
        <pc:sldMkLst>
          <pc:docMk/>
          <pc:sldMk cId="950614448" sldId="1724"/>
        </pc:sldMkLst>
        <pc:spChg chg="mod">
          <ac:chgData name="Greater Calvary" userId="fcdb9dcf5fe215e3" providerId="LiveId" clId="{9221C554-59B6-4A75-AA6D-E6EA4C96BA35}" dt="2026-08-16T02:47:40.280" v="1360" actId="207"/>
          <ac:spMkLst>
            <pc:docMk/>
            <pc:sldMk cId="950614448" sldId="1724"/>
            <ac:spMk id="3" creationId="{ADD55F1C-69C1-2B29-F9DC-A533F353B214}"/>
          </ac:spMkLst>
        </pc:spChg>
        <pc:spChg chg="mod">
          <ac:chgData name="Greater Calvary" userId="fcdb9dcf5fe215e3" providerId="LiveId" clId="{9221C554-59B6-4A75-AA6D-E6EA4C96BA35}" dt="2026-08-16T02:47:08.854" v="1358" actId="207"/>
          <ac:spMkLst>
            <pc:docMk/>
            <pc:sldMk cId="950614448" sldId="1724"/>
            <ac:spMk id="4" creationId="{470F50B0-E63B-329A-C1EB-6ADA78553FDD}"/>
          </ac:spMkLst>
        </pc:spChg>
        <pc:spChg chg="mod">
          <ac:chgData name="Greater Calvary" userId="fcdb9dcf5fe215e3" providerId="LiveId" clId="{9221C554-59B6-4A75-AA6D-E6EA4C96BA35}" dt="2026-08-16T02:50:30.850" v="1372"/>
          <ac:spMkLst>
            <pc:docMk/>
            <pc:sldMk cId="950614448" sldId="1724"/>
            <ac:spMk id="6" creationId="{53727153-6786-C90B-101E-C3B288DFD0BA}"/>
          </ac:spMkLst>
        </pc:spChg>
        <pc:spChg chg="mod">
          <ac:chgData name="Greater Calvary" userId="fcdb9dcf5fe215e3" providerId="LiveId" clId="{9221C554-59B6-4A75-AA6D-E6EA4C96BA35}" dt="2026-08-16T02:48:36.770" v="1362" actId="207"/>
          <ac:spMkLst>
            <pc:docMk/>
            <pc:sldMk cId="950614448" sldId="1724"/>
            <ac:spMk id="9" creationId="{71AA2617-C9C5-060C-FCC9-82C5A83B0DDC}"/>
          </ac:spMkLst>
        </pc:spChg>
        <pc:spChg chg="mod">
          <ac:chgData name="Greater Calvary" userId="fcdb9dcf5fe215e3" providerId="LiveId" clId="{9221C554-59B6-4A75-AA6D-E6EA4C96BA35}" dt="2026-08-16T02:48:50.714" v="1364" actId="20577"/>
          <ac:spMkLst>
            <pc:docMk/>
            <pc:sldMk cId="950614448" sldId="1724"/>
            <ac:spMk id="10" creationId="{8A97A3C2-10B5-2B74-21CF-DDEF695748A4}"/>
          </ac:spMkLst>
        </pc:spChg>
      </pc:sldChg>
      <pc:sldChg chg="modSp add mod">
        <pc:chgData name="Greater Calvary" userId="fcdb9dcf5fe215e3" providerId="LiveId" clId="{9221C554-59B6-4A75-AA6D-E6EA4C96BA35}" dt="2026-08-16T02:56:47.009" v="1393" actId="20577"/>
        <pc:sldMkLst>
          <pc:docMk/>
          <pc:sldMk cId="1827634597" sldId="1725"/>
        </pc:sldMkLst>
        <pc:spChg chg="mod">
          <ac:chgData name="Greater Calvary" userId="fcdb9dcf5fe215e3" providerId="LiveId" clId="{9221C554-59B6-4A75-AA6D-E6EA4C96BA35}" dt="2026-08-16T02:56:47.009" v="1393" actId="20577"/>
          <ac:spMkLst>
            <pc:docMk/>
            <pc:sldMk cId="1827634597" sldId="1725"/>
            <ac:spMk id="6" creationId="{FFA98749-7514-2A47-7DE7-4C5607A20FB9}"/>
          </ac:spMkLst>
        </pc:spChg>
      </pc:sldChg>
      <pc:sldChg chg="modSp add mod">
        <pc:chgData name="Greater Calvary" userId="fcdb9dcf5fe215e3" providerId="LiveId" clId="{9221C554-59B6-4A75-AA6D-E6EA4C96BA35}" dt="2026-08-16T02:58:22.278" v="1402" actId="1076"/>
        <pc:sldMkLst>
          <pc:docMk/>
          <pc:sldMk cId="1184697380" sldId="1726"/>
        </pc:sldMkLst>
        <pc:spChg chg="mod">
          <ac:chgData name="Greater Calvary" userId="fcdb9dcf5fe215e3" providerId="LiveId" clId="{9221C554-59B6-4A75-AA6D-E6EA4C96BA35}" dt="2026-08-16T02:58:22.278" v="1402" actId="1076"/>
          <ac:spMkLst>
            <pc:docMk/>
            <pc:sldMk cId="1184697380" sldId="1726"/>
            <ac:spMk id="6" creationId="{E3B12D17-3086-3A3F-9647-7859E78E0011}"/>
          </ac:spMkLst>
        </pc:spChg>
      </pc:sldChg>
      <pc:sldChg chg="modSp add mod setBg">
        <pc:chgData name="Greater Calvary" userId="fcdb9dcf5fe215e3" providerId="LiveId" clId="{9221C554-59B6-4A75-AA6D-E6EA4C96BA35}" dt="2026-08-16T03:01:26.846" v="1415" actId="1076"/>
        <pc:sldMkLst>
          <pc:docMk/>
          <pc:sldMk cId="3110838047" sldId="1727"/>
        </pc:sldMkLst>
        <pc:spChg chg="mod">
          <ac:chgData name="Greater Calvary" userId="fcdb9dcf5fe215e3" providerId="LiveId" clId="{9221C554-59B6-4A75-AA6D-E6EA4C96BA35}" dt="2026-08-16T03:00:14.159" v="1412" actId="207"/>
          <ac:spMkLst>
            <pc:docMk/>
            <pc:sldMk cId="3110838047" sldId="1727"/>
            <ac:spMk id="3" creationId="{A3B60DF2-20B7-718D-7C78-1095289346E9}"/>
          </ac:spMkLst>
        </pc:spChg>
        <pc:spChg chg="mod">
          <ac:chgData name="Greater Calvary" userId="fcdb9dcf5fe215e3" providerId="LiveId" clId="{9221C554-59B6-4A75-AA6D-E6EA4C96BA35}" dt="2026-08-16T02:59:35.123" v="1408" actId="207"/>
          <ac:spMkLst>
            <pc:docMk/>
            <pc:sldMk cId="3110838047" sldId="1727"/>
            <ac:spMk id="4" creationId="{ABB50271-A769-E14D-D4F0-8F7E7D8F5597}"/>
          </ac:spMkLst>
        </pc:spChg>
        <pc:spChg chg="mod">
          <ac:chgData name="Greater Calvary" userId="fcdb9dcf5fe215e3" providerId="LiveId" clId="{9221C554-59B6-4A75-AA6D-E6EA4C96BA35}" dt="2026-08-16T03:01:26.846" v="1415" actId="1076"/>
          <ac:spMkLst>
            <pc:docMk/>
            <pc:sldMk cId="3110838047" sldId="1727"/>
            <ac:spMk id="6" creationId="{B6AAD7A8-D08E-78BE-4497-4251AE549A61}"/>
          </ac:spMkLst>
        </pc:spChg>
        <pc:spChg chg="mod">
          <ac:chgData name="Greater Calvary" userId="fcdb9dcf5fe215e3" providerId="LiveId" clId="{9221C554-59B6-4A75-AA6D-E6EA4C96BA35}" dt="2026-08-16T02:59:43.076" v="1409" actId="207"/>
          <ac:spMkLst>
            <pc:docMk/>
            <pc:sldMk cId="3110838047" sldId="1727"/>
            <ac:spMk id="9" creationId="{7B1EA8BC-D8D9-3899-98F0-98C3E38F938B}"/>
          </ac:spMkLst>
        </pc:spChg>
      </pc:sldChg>
      <pc:sldChg chg="modSp add mod">
        <pc:chgData name="Greater Calvary" userId="fcdb9dcf5fe215e3" providerId="LiveId" clId="{9221C554-59B6-4A75-AA6D-E6EA4C96BA35}" dt="2026-08-16T03:03:22.593" v="1422" actId="1076"/>
        <pc:sldMkLst>
          <pc:docMk/>
          <pc:sldMk cId="2021695831" sldId="1728"/>
        </pc:sldMkLst>
        <pc:spChg chg="mod">
          <ac:chgData name="Greater Calvary" userId="fcdb9dcf5fe215e3" providerId="LiveId" clId="{9221C554-59B6-4A75-AA6D-E6EA4C96BA35}" dt="2026-08-16T03:03:22.593" v="1422" actId="1076"/>
          <ac:spMkLst>
            <pc:docMk/>
            <pc:sldMk cId="2021695831" sldId="1728"/>
            <ac:spMk id="6" creationId="{26BE8091-A116-1389-3EBF-6DFB0BDD9BA5}"/>
          </ac:spMkLst>
        </pc:spChg>
      </pc:sldChg>
      <pc:sldChg chg="modSp add mod">
        <pc:chgData name="Greater Calvary" userId="fcdb9dcf5fe215e3" providerId="LiveId" clId="{9221C554-59B6-4A75-AA6D-E6EA4C96BA35}" dt="2026-08-16T03:04:26.617" v="1442" actId="20577"/>
        <pc:sldMkLst>
          <pc:docMk/>
          <pc:sldMk cId="3865663420" sldId="1729"/>
        </pc:sldMkLst>
        <pc:spChg chg="mod">
          <ac:chgData name="Greater Calvary" userId="fcdb9dcf5fe215e3" providerId="LiveId" clId="{9221C554-59B6-4A75-AA6D-E6EA4C96BA35}" dt="2026-08-16T03:04:26.617" v="1442" actId="20577"/>
          <ac:spMkLst>
            <pc:docMk/>
            <pc:sldMk cId="3865663420" sldId="1729"/>
            <ac:spMk id="6" creationId="{DD36AD16-DF62-EBB5-291C-B46C4991DD92}"/>
          </ac:spMkLst>
        </pc:spChg>
      </pc:sldChg>
      <pc:sldChg chg="modSp add mod setBg modShow">
        <pc:chgData name="Greater Calvary" userId="fcdb9dcf5fe215e3" providerId="LiveId" clId="{9221C554-59B6-4A75-AA6D-E6EA4C96BA35}" dt="2026-09-06T03:08:56.398" v="2957" actId="34476"/>
        <pc:sldMkLst>
          <pc:docMk/>
          <pc:sldMk cId="3800487583" sldId="1730"/>
        </pc:sldMkLst>
        <pc:spChg chg="mod">
          <ac:chgData name="Greater Calvary" userId="fcdb9dcf5fe215e3" providerId="LiveId" clId="{9221C554-59B6-4A75-AA6D-E6EA4C96BA35}" dt="2026-08-16T03:05:37.008" v="1451" actId="207"/>
          <ac:spMkLst>
            <pc:docMk/>
            <pc:sldMk cId="3800487583" sldId="1730"/>
            <ac:spMk id="3" creationId="{01EC02CD-6217-A7A0-E6D4-47A85D9C3B56}"/>
          </ac:spMkLst>
        </pc:spChg>
        <pc:spChg chg="mod">
          <ac:chgData name="Greater Calvary" userId="fcdb9dcf5fe215e3" providerId="LiveId" clId="{9221C554-59B6-4A75-AA6D-E6EA4C96BA35}" dt="2026-08-16T03:05:27.641" v="1450" actId="207"/>
          <ac:spMkLst>
            <pc:docMk/>
            <pc:sldMk cId="3800487583" sldId="1730"/>
            <ac:spMk id="4" creationId="{1AACE5FA-3C22-14D9-05E8-E4E4373E8FEC}"/>
          </ac:spMkLst>
        </pc:spChg>
        <pc:spChg chg="mod">
          <ac:chgData name="Greater Calvary" userId="fcdb9dcf5fe215e3" providerId="LiveId" clId="{9221C554-59B6-4A75-AA6D-E6EA4C96BA35}" dt="2026-08-16T03:07:44.115" v="1460" actId="1076"/>
          <ac:spMkLst>
            <pc:docMk/>
            <pc:sldMk cId="3800487583" sldId="1730"/>
            <ac:spMk id="6" creationId="{05AE3337-C27F-D52E-50F0-A46792EAAF08}"/>
          </ac:spMkLst>
        </pc:spChg>
        <pc:spChg chg="mod">
          <ac:chgData name="Greater Calvary" userId="fcdb9dcf5fe215e3" providerId="LiveId" clId="{9221C554-59B6-4A75-AA6D-E6EA4C96BA35}" dt="2026-08-16T03:06:41.644" v="1456" actId="1076"/>
          <ac:spMkLst>
            <pc:docMk/>
            <pc:sldMk cId="3800487583" sldId="1730"/>
            <ac:spMk id="9" creationId="{03DA398B-FD8B-BBE4-6C88-4565A1FD28CF}"/>
          </ac:spMkLst>
        </pc:spChg>
        <pc:spChg chg="mod">
          <ac:chgData name="Greater Calvary" userId="fcdb9dcf5fe215e3" providerId="LiveId" clId="{9221C554-59B6-4A75-AA6D-E6EA4C96BA35}" dt="2026-08-16T03:06:53.471" v="1458" actId="20577"/>
          <ac:spMkLst>
            <pc:docMk/>
            <pc:sldMk cId="3800487583" sldId="1730"/>
            <ac:spMk id="10" creationId="{AF4A3BE9-640C-94BE-EF23-9552549D867B}"/>
          </ac:spMkLst>
        </pc:spChg>
      </pc:sldChg>
      <pc:sldChg chg="modSp add mod modShow">
        <pc:chgData name="Greater Calvary" userId="fcdb9dcf5fe215e3" providerId="LiveId" clId="{9221C554-59B6-4A75-AA6D-E6EA4C96BA35}" dt="2026-09-06T03:08:56.398" v="2957" actId="34476"/>
        <pc:sldMkLst>
          <pc:docMk/>
          <pc:sldMk cId="2084105331" sldId="1731"/>
        </pc:sldMkLst>
        <pc:spChg chg="mod">
          <ac:chgData name="Greater Calvary" userId="fcdb9dcf5fe215e3" providerId="LiveId" clId="{9221C554-59B6-4A75-AA6D-E6EA4C96BA35}" dt="2026-08-16T03:08:54.732" v="1479" actId="1076"/>
          <ac:spMkLst>
            <pc:docMk/>
            <pc:sldMk cId="2084105331" sldId="1731"/>
            <ac:spMk id="3" creationId="{04F8C387-149B-9E51-0EEF-958CF61B69CF}"/>
          </ac:spMkLst>
        </pc:spChg>
        <pc:spChg chg="mod">
          <ac:chgData name="Greater Calvary" userId="fcdb9dcf5fe215e3" providerId="LiveId" clId="{9221C554-59B6-4A75-AA6D-E6EA4C96BA35}" dt="2026-08-16T03:09:02.661" v="1480" actId="1076"/>
          <ac:spMkLst>
            <pc:docMk/>
            <pc:sldMk cId="2084105331" sldId="1731"/>
            <ac:spMk id="6" creationId="{070ED70F-4311-2044-A1AA-552504FD71C6}"/>
          </ac:spMkLst>
        </pc:spChg>
      </pc:sldChg>
      <pc:sldChg chg="modSp add mod modShow">
        <pc:chgData name="Greater Calvary" userId="fcdb9dcf5fe215e3" providerId="LiveId" clId="{9221C554-59B6-4A75-AA6D-E6EA4C96BA35}" dt="2026-09-06T03:08:56.398" v="2957" actId="34476"/>
        <pc:sldMkLst>
          <pc:docMk/>
          <pc:sldMk cId="320222012" sldId="1732"/>
        </pc:sldMkLst>
        <pc:spChg chg="mod">
          <ac:chgData name="Greater Calvary" userId="fcdb9dcf5fe215e3" providerId="LiveId" clId="{9221C554-59B6-4A75-AA6D-E6EA4C96BA35}" dt="2026-08-16T03:09:47.784" v="1486" actId="20577"/>
          <ac:spMkLst>
            <pc:docMk/>
            <pc:sldMk cId="320222012" sldId="1732"/>
            <ac:spMk id="6" creationId="{79972D0C-330F-06D4-4627-DEA569FB8E96}"/>
          </ac:spMkLst>
        </pc:spChg>
      </pc:sldChg>
      <pc:sldChg chg="modSp add mod setBg">
        <pc:chgData name="Greater Calvary" userId="fcdb9dcf5fe215e3" providerId="LiveId" clId="{9221C554-59B6-4A75-AA6D-E6EA4C96BA35}" dt="2026-08-16T03:22:23.350" v="1527" actId="1076"/>
        <pc:sldMkLst>
          <pc:docMk/>
          <pc:sldMk cId="498039013" sldId="1733"/>
        </pc:sldMkLst>
        <pc:spChg chg="mod">
          <ac:chgData name="Greater Calvary" userId="fcdb9dcf5fe215e3" providerId="LiveId" clId="{9221C554-59B6-4A75-AA6D-E6EA4C96BA35}" dt="2026-08-16T03:13:03.521" v="1497" actId="207"/>
          <ac:spMkLst>
            <pc:docMk/>
            <pc:sldMk cId="498039013" sldId="1733"/>
            <ac:spMk id="3" creationId="{126AFC15-A376-8F41-7D0E-C8C2CCCAD863}"/>
          </ac:spMkLst>
        </pc:spChg>
        <pc:spChg chg="mod">
          <ac:chgData name="Greater Calvary" userId="fcdb9dcf5fe215e3" providerId="LiveId" clId="{9221C554-59B6-4A75-AA6D-E6EA4C96BA35}" dt="2026-08-16T03:12:46.403" v="1496" actId="207"/>
          <ac:spMkLst>
            <pc:docMk/>
            <pc:sldMk cId="498039013" sldId="1733"/>
            <ac:spMk id="4" creationId="{0CAFF5FD-3114-5D5A-BE31-4FC4D376D5F9}"/>
          </ac:spMkLst>
        </pc:spChg>
        <pc:spChg chg="mod">
          <ac:chgData name="Greater Calvary" userId="fcdb9dcf5fe215e3" providerId="LiveId" clId="{9221C554-59B6-4A75-AA6D-E6EA4C96BA35}" dt="2026-08-16T03:22:23.350" v="1527" actId="1076"/>
          <ac:spMkLst>
            <pc:docMk/>
            <pc:sldMk cId="498039013" sldId="1733"/>
            <ac:spMk id="6" creationId="{FC121AB1-EFC4-B25B-7933-38FCB88A0B4A}"/>
          </ac:spMkLst>
        </pc:spChg>
        <pc:spChg chg="mod">
          <ac:chgData name="Greater Calvary" userId="fcdb9dcf5fe215e3" providerId="LiveId" clId="{9221C554-59B6-4A75-AA6D-E6EA4C96BA35}" dt="2026-08-16T03:13:59.978" v="1499"/>
          <ac:spMkLst>
            <pc:docMk/>
            <pc:sldMk cId="498039013" sldId="1733"/>
            <ac:spMk id="9" creationId="{05EE6DD5-2C24-7E19-CF1C-B5CEAC8CC2BE}"/>
          </ac:spMkLst>
        </pc:spChg>
      </pc:sldChg>
      <pc:sldChg chg="modSp add mod">
        <pc:chgData name="Greater Calvary" userId="fcdb9dcf5fe215e3" providerId="LiveId" clId="{9221C554-59B6-4A75-AA6D-E6EA4C96BA35}" dt="2026-08-16T03:20:08.027" v="1524" actId="20577"/>
        <pc:sldMkLst>
          <pc:docMk/>
          <pc:sldMk cId="1286112201" sldId="1734"/>
        </pc:sldMkLst>
        <pc:spChg chg="mod">
          <ac:chgData name="Greater Calvary" userId="fcdb9dcf5fe215e3" providerId="LiveId" clId="{9221C554-59B6-4A75-AA6D-E6EA4C96BA35}" dt="2026-08-16T03:17:17.461" v="1515" actId="1076"/>
          <ac:spMkLst>
            <pc:docMk/>
            <pc:sldMk cId="1286112201" sldId="1734"/>
            <ac:spMk id="3" creationId="{4255145B-845E-2322-705A-E0FBB8AE70B1}"/>
          </ac:spMkLst>
        </pc:spChg>
        <pc:spChg chg="mod">
          <ac:chgData name="Greater Calvary" userId="fcdb9dcf5fe215e3" providerId="LiveId" clId="{9221C554-59B6-4A75-AA6D-E6EA4C96BA35}" dt="2026-08-16T03:20:08.027" v="1524" actId="20577"/>
          <ac:spMkLst>
            <pc:docMk/>
            <pc:sldMk cId="1286112201" sldId="1734"/>
            <ac:spMk id="6" creationId="{F079C76C-B03A-87DF-3224-1291A728DC11}"/>
          </ac:spMkLst>
        </pc:spChg>
      </pc:sldChg>
      <pc:sldChg chg="modSp add mod">
        <pc:chgData name="Greater Calvary" userId="fcdb9dcf5fe215e3" providerId="LiveId" clId="{9221C554-59B6-4A75-AA6D-E6EA4C96BA35}" dt="2026-08-16T03:15:42.975" v="1512" actId="1076"/>
        <pc:sldMkLst>
          <pc:docMk/>
          <pc:sldMk cId="1759447039" sldId="1735"/>
        </pc:sldMkLst>
        <pc:spChg chg="mod">
          <ac:chgData name="Greater Calvary" userId="fcdb9dcf5fe215e3" providerId="LiveId" clId="{9221C554-59B6-4A75-AA6D-E6EA4C96BA35}" dt="2026-08-16T03:15:42.975" v="1512" actId="1076"/>
          <ac:spMkLst>
            <pc:docMk/>
            <pc:sldMk cId="1759447039" sldId="1735"/>
            <ac:spMk id="6" creationId="{12291BF1-7394-78DA-2598-31746AFA55F4}"/>
          </ac:spMkLst>
        </pc:spChg>
      </pc:sldChg>
      <pc:sldChg chg="modSp add mod">
        <pc:chgData name="Greater Calvary" userId="fcdb9dcf5fe215e3" providerId="LiveId" clId="{9221C554-59B6-4A75-AA6D-E6EA4C96BA35}" dt="2026-08-16T03:20:49.556" v="1526" actId="20577"/>
        <pc:sldMkLst>
          <pc:docMk/>
          <pc:sldMk cId="3985879701" sldId="1736"/>
        </pc:sldMkLst>
        <pc:spChg chg="mod">
          <ac:chgData name="Greater Calvary" userId="fcdb9dcf5fe215e3" providerId="LiveId" clId="{9221C554-59B6-4A75-AA6D-E6EA4C96BA35}" dt="2026-08-16T03:20:49.556" v="1526" actId="20577"/>
          <ac:spMkLst>
            <pc:docMk/>
            <pc:sldMk cId="3985879701" sldId="1736"/>
            <ac:spMk id="6" creationId="{5D053A14-7C7A-BD30-5399-7BADA4AD9682}"/>
          </ac:spMkLst>
        </pc:spChg>
      </pc:sldChg>
      <pc:sldChg chg="modSp add mod setBg">
        <pc:chgData name="Greater Calvary" userId="fcdb9dcf5fe215e3" providerId="LiveId" clId="{9221C554-59B6-4A75-AA6D-E6EA4C96BA35}" dt="2026-08-16T03:24:31.282" v="1539" actId="1076"/>
        <pc:sldMkLst>
          <pc:docMk/>
          <pc:sldMk cId="3724913789" sldId="1737"/>
        </pc:sldMkLst>
        <pc:spChg chg="mod">
          <ac:chgData name="Greater Calvary" userId="fcdb9dcf5fe215e3" providerId="LiveId" clId="{9221C554-59B6-4A75-AA6D-E6EA4C96BA35}" dt="2026-08-16T03:22:48.332" v="1532" actId="207"/>
          <ac:spMkLst>
            <pc:docMk/>
            <pc:sldMk cId="3724913789" sldId="1737"/>
            <ac:spMk id="3" creationId="{952DF623-EC13-9559-DE15-991D7EE3A30B}"/>
          </ac:spMkLst>
        </pc:spChg>
        <pc:spChg chg="mod">
          <ac:chgData name="Greater Calvary" userId="fcdb9dcf5fe215e3" providerId="LiveId" clId="{9221C554-59B6-4A75-AA6D-E6EA4C96BA35}" dt="2026-08-16T03:22:39.744" v="1531" actId="207"/>
          <ac:spMkLst>
            <pc:docMk/>
            <pc:sldMk cId="3724913789" sldId="1737"/>
            <ac:spMk id="4" creationId="{587F30E2-35F6-A6E9-D12C-74BAB60BF5B6}"/>
          </ac:spMkLst>
        </pc:spChg>
        <pc:spChg chg="mod">
          <ac:chgData name="Greater Calvary" userId="fcdb9dcf5fe215e3" providerId="LiveId" clId="{9221C554-59B6-4A75-AA6D-E6EA4C96BA35}" dt="2026-08-16T03:24:31.282" v="1539" actId="1076"/>
          <ac:spMkLst>
            <pc:docMk/>
            <pc:sldMk cId="3724913789" sldId="1737"/>
            <ac:spMk id="6" creationId="{A329D146-D61D-EED4-F2FB-2E68631FD80F}"/>
          </ac:spMkLst>
        </pc:spChg>
        <pc:spChg chg="mod">
          <ac:chgData name="Greater Calvary" userId="fcdb9dcf5fe215e3" providerId="LiveId" clId="{9221C554-59B6-4A75-AA6D-E6EA4C96BA35}" dt="2026-08-16T03:23:49.280" v="1536" actId="1076"/>
          <ac:spMkLst>
            <pc:docMk/>
            <pc:sldMk cId="3724913789" sldId="1737"/>
            <ac:spMk id="9" creationId="{2ECBE6A7-8FAB-9CCC-AD30-A74ECE7B4F9B}"/>
          </ac:spMkLst>
        </pc:spChg>
      </pc:sldChg>
      <pc:sldChg chg="modSp add mod">
        <pc:chgData name="Greater Calvary" userId="fcdb9dcf5fe215e3" providerId="LiveId" clId="{9221C554-59B6-4A75-AA6D-E6EA4C96BA35}" dt="2026-08-16T03:26:08.679" v="1556" actId="1038"/>
        <pc:sldMkLst>
          <pc:docMk/>
          <pc:sldMk cId="563785885" sldId="1738"/>
        </pc:sldMkLst>
        <pc:spChg chg="mod">
          <ac:chgData name="Greater Calvary" userId="fcdb9dcf5fe215e3" providerId="LiveId" clId="{9221C554-59B6-4A75-AA6D-E6EA4C96BA35}" dt="2026-08-16T03:26:08.679" v="1556" actId="1038"/>
          <ac:spMkLst>
            <pc:docMk/>
            <pc:sldMk cId="563785885" sldId="1738"/>
            <ac:spMk id="6" creationId="{1D991AAC-D074-EBE4-DB06-95BCD99ADB79}"/>
          </ac:spMkLst>
        </pc:spChg>
      </pc:sldChg>
      <pc:sldChg chg="modSp add mod">
        <pc:chgData name="Greater Calvary" userId="fcdb9dcf5fe215e3" providerId="LiveId" clId="{9221C554-59B6-4A75-AA6D-E6EA4C96BA35}" dt="2026-08-16T03:27:00.297" v="1583" actId="1035"/>
        <pc:sldMkLst>
          <pc:docMk/>
          <pc:sldMk cId="2579281018" sldId="1739"/>
        </pc:sldMkLst>
        <pc:spChg chg="mod">
          <ac:chgData name="Greater Calvary" userId="fcdb9dcf5fe215e3" providerId="LiveId" clId="{9221C554-59B6-4A75-AA6D-E6EA4C96BA35}" dt="2026-08-16T03:27:00.297" v="1583" actId="1035"/>
          <ac:spMkLst>
            <pc:docMk/>
            <pc:sldMk cId="2579281018" sldId="1739"/>
            <ac:spMk id="6" creationId="{EBB64BF0-FF64-E828-15A8-88EF6ABAAB0F}"/>
          </ac:spMkLst>
        </pc:spChg>
      </pc:sldChg>
      <pc:sldChg chg="modSp add mod setBg">
        <pc:chgData name="Greater Calvary" userId="fcdb9dcf5fe215e3" providerId="LiveId" clId="{9221C554-59B6-4A75-AA6D-E6EA4C96BA35}" dt="2026-08-16T03:30:19.415" v="1602"/>
        <pc:sldMkLst>
          <pc:docMk/>
          <pc:sldMk cId="1739924645" sldId="1740"/>
        </pc:sldMkLst>
        <pc:spChg chg="mod">
          <ac:chgData name="Greater Calvary" userId="fcdb9dcf5fe215e3" providerId="LiveId" clId="{9221C554-59B6-4A75-AA6D-E6EA4C96BA35}" dt="2026-08-16T03:28:35.766" v="1599" actId="207"/>
          <ac:spMkLst>
            <pc:docMk/>
            <pc:sldMk cId="1739924645" sldId="1740"/>
            <ac:spMk id="3" creationId="{65733C15-A36A-7471-D760-F608BA2D3684}"/>
          </ac:spMkLst>
        </pc:spChg>
        <pc:spChg chg="mod">
          <ac:chgData name="Greater Calvary" userId="fcdb9dcf5fe215e3" providerId="LiveId" clId="{9221C554-59B6-4A75-AA6D-E6EA4C96BA35}" dt="2026-08-16T03:28:24.024" v="1597" actId="207"/>
          <ac:spMkLst>
            <pc:docMk/>
            <pc:sldMk cId="1739924645" sldId="1740"/>
            <ac:spMk id="4" creationId="{EB96E132-5E23-7AF3-EC67-FA71EAB974CB}"/>
          </ac:spMkLst>
        </pc:spChg>
        <pc:spChg chg="mod">
          <ac:chgData name="Greater Calvary" userId="fcdb9dcf5fe215e3" providerId="LiveId" clId="{9221C554-59B6-4A75-AA6D-E6EA4C96BA35}" dt="2026-08-16T03:30:19.415" v="1602"/>
          <ac:spMkLst>
            <pc:docMk/>
            <pc:sldMk cId="1739924645" sldId="1740"/>
            <ac:spMk id="6" creationId="{53052D66-4B0C-8634-9EFA-6ADEFC9C6152}"/>
          </ac:spMkLst>
        </pc:spChg>
        <pc:spChg chg="mod">
          <ac:chgData name="Greater Calvary" userId="fcdb9dcf5fe215e3" providerId="LiveId" clId="{9221C554-59B6-4A75-AA6D-E6EA4C96BA35}" dt="2026-08-16T03:28:27.794" v="1598" actId="207"/>
          <ac:spMkLst>
            <pc:docMk/>
            <pc:sldMk cId="1739924645" sldId="1740"/>
            <ac:spMk id="9" creationId="{3D06FF62-ED30-09C1-C3CA-F86AD66E07EE}"/>
          </ac:spMkLst>
        </pc:spChg>
      </pc:sldChg>
      <pc:sldChg chg="modSp add mod">
        <pc:chgData name="Greater Calvary" userId="fcdb9dcf5fe215e3" providerId="LiveId" clId="{9221C554-59B6-4A75-AA6D-E6EA4C96BA35}" dt="2026-08-16T03:32:39.645" v="1627" actId="20577"/>
        <pc:sldMkLst>
          <pc:docMk/>
          <pc:sldMk cId="2036997725" sldId="1741"/>
        </pc:sldMkLst>
        <pc:spChg chg="mod">
          <ac:chgData name="Greater Calvary" userId="fcdb9dcf5fe215e3" providerId="LiveId" clId="{9221C554-59B6-4A75-AA6D-E6EA4C96BA35}" dt="2026-08-16T03:32:39.645" v="1627" actId="20577"/>
          <ac:spMkLst>
            <pc:docMk/>
            <pc:sldMk cId="2036997725" sldId="1741"/>
            <ac:spMk id="6" creationId="{68489021-54CB-2C6A-576A-D7159FA0F55D}"/>
          </ac:spMkLst>
        </pc:spChg>
      </pc:sldChg>
      <pc:sldChg chg="modSp add mod">
        <pc:chgData name="Greater Calvary" userId="fcdb9dcf5fe215e3" providerId="LiveId" clId="{9221C554-59B6-4A75-AA6D-E6EA4C96BA35}" dt="2026-08-16T03:38:26.748" v="2767" actId="20577"/>
        <pc:sldMkLst>
          <pc:docMk/>
          <pc:sldMk cId="18189723" sldId="1742"/>
        </pc:sldMkLst>
        <pc:spChg chg="mod">
          <ac:chgData name="Greater Calvary" userId="fcdb9dcf5fe215e3" providerId="LiveId" clId="{9221C554-59B6-4A75-AA6D-E6EA4C96BA35}" dt="2026-08-16T03:38:26.748" v="2767" actId="20577"/>
          <ac:spMkLst>
            <pc:docMk/>
            <pc:sldMk cId="18189723" sldId="1742"/>
            <ac:spMk id="6" creationId="{112C3773-02EA-FF4E-FF18-634A85F0D2BD}"/>
          </ac:spMkLst>
        </pc:spChg>
      </pc:sldChg>
      <pc:sldChg chg="add">
        <pc:chgData name="Greater Calvary" userId="fcdb9dcf5fe215e3" providerId="LiveId" clId="{9221C554-59B6-4A75-AA6D-E6EA4C96BA35}" dt="2026-08-23T13:45:53.356" v="2768"/>
        <pc:sldMkLst>
          <pc:docMk/>
          <pc:sldMk cId="1370321677" sldId="1754"/>
        </pc:sldMkLst>
      </pc:sldChg>
      <pc:sldChg chg="add">
        <pc:chgData name="Greater Calvary" userId="fcdb9dcf5fe215e3" providerId="LiveId" clId="{9221C554-59B6-4A75-AA6D-E6EA4C96BA35}" dt="2026-08-23T13:45:53.356" v="2768"/>
        <pc:sldMkLst>
          <pc:docMk/>
          <pc:sldMk cId="948440101" sldId="1755"/>
        </pc:sldMkLst>
      </pc:sldChg>
      <pc:sldChg chg="add">
        <pc:chgData name="Greater Calvary" userId="fcdb9dcf5fe215e3" providerId="LiveId" clId="{9221C554-59B6-4A75-AA6D-E6EA4C96BA35}" dt="2026-08-23T13:45:53.356" v="2768"/>
        <pc:sldMkLst>
          <pc:docMk/>
          <pc:sldMk cId="3598698489" sldId="1756"/>
        </pc:sldMkLst>
      </pc:sldChg>
      <pc:sldChg chg="modSp add mod setBg modAnim">
        <pc:chgData name="Greater Calvary" userId="fcdb9dcf5fe215e3" providerId="LiveId" clId="{9221C554-59B6-4A75-AA6D-E6EA4C96BA35}" dt="2026-08-23T13:55:12.309" v="2778"/>
        <pc:sldMkLst>
          <pc:docMk/>
          <pc:sldMk cId="2391140527" sldId="1757"/>
        </pc:sldMkLst>
        <pc:spChg chg="mod">
          <ac:chgData name="Greater Calvary" userId="fcdb9dcf5fe215e3" providerId="LiveId" clId="{9221C554-59B6-4A75-AA6D-E6EA4C96BA35}" dt="2026-08-23T13:51:53.948" v="2775" actId="207"/>
          <ac:spMkLst>
            <pc:docMk/>
            <pc:sldMk cId="2391140527" sldId="1757"/>
            <ac:spMk id="3" creationId="{AE79E31A-4903-A2F4-6BC6-213E2E63EC77}"/>
          </ac:spMkLst>
        </pc:spChg>
        <pc:spChg chg="mod">
          <ac:chgData name="Greater Calvary" userId="fcdb9dcf5fe215e3" providerId="LiveId" clId="{9221C554-59B6-4A75-AA6D-E6EA4C96BA35}" dt="2026-08-23T13:52:05.357" v="2776" actId="207"/>
          <ac:spMkLst>
            <pc:docMk/>
            <pc:sldMk cId="2391140527" sldId="1757"/>
            <ac:spMk id="4" creationId="{A6C2AED5-A0CB-E79B-733D-42A5F49141AC}"/>
          </ac:spMkLst>
        </pc:spChg>
        <pc:spChg chg="mod">
          <ac:chgData name="Greater Calvary" userId="fcdb9dcf5fe215e3" providerId="LiveId" clId="{9221C554-59B6-4A75-AA6D-E6EA4C96BA35}" dt="2026-08-23T13:53:14.833" v="2777"/>
          <ac:spMkLst>
            <pc:docMk/>
            <pc:sldMk cId="2391140527" sldId="1757"/>
            <ac:spMk id="6" creationId="{627D3C57-D2EC-4DA1-B04D-C78D0016260D}"/>
          </ac:spMkLst>
        </pc:spChg>
        <pc:spChg chg="mod">
          <ac:chgData name="Greater Calvary" userId="fcdb9dcf5fe215e3" providerId="LiveId" clId="{9221C554-59B6-4A75-AA6D-E6EA4C96BA35}" dt="2026-08-23T13:51:06.132" v="2773"/>
          <ac:spMkLst>
            <pc:docMk/>
            <pc:sldMk cId="2391140527" sldId="1757"/>
            <ac:spMk id="9" creationId="{5706BDC3-255B-A2D4-258C-CAF69431AC3D}"/>
          </ac:spMkLst>
        </pc:spChg>
      </pc:sldChg>
      <pc:sldChg chg="modSp add mod modAnim">
        <pc:chgData name="Greater Calvary" userId="fcdb9dcf5fe215e3" providerId="LiveId" clId="{9221C554-59B6-4A75-AA6D-E6EA4C96BA35}" dt="2026-08-30T05:13:48.039" v="2806" actId="1076"/>
        <pc:sldMkLst>
          <pc:docMk/>
          <pc:sldMk cId="2427410400" sldId="1758"/>
        </pc:sldMkLst>
        <pc:spChg chg="mod">
          <ac:chgData name="Greater Calvary" userId="fcdb9dcf5fe215e3" providerId="LiveId" clId="{9221C554-59B6-4A75-AA6D-E6EA4C96BA35}" dt="2026-08-30T05:13:48.039" v="2806" actId="1076"/>
          <ac:spMkLst>
            <pc:docMk/>
            <pc:sldMk cId="2427410400" sldId="1758"/>
            <ac:spMk id="6" creationId="{4A65A7D3-A442-74E8-FD24-6C8780F5440E}"/>
          </ac:spMkLst>
        </pc:spChg>
      </pc:sldChg>
      <pc:sldChg chg="modSp add mod">
        <pc:chgData name="Greater Calvary" userId="fcdb9dcf5fe215e3" providerId="LiveId" clId="{9221C554-59B6-4A75-AA6D-E6EA4C96BA35}" dt="2026-08-30T05:14:38.139" v="2811" actId="1076"/>
        <pc:sldMkLst>
          <pc:docMk/>
          <pc:sldMk cId="2036801511" sldId="1759"/>
        </pc:sldMkLst>
        <pc:spChg chg="mod">
          <ac:chgData name="Greater Calvary" userId="fcdb9dcf5fe215e3" providerId="LiveId" clId="{9221C554-59B6-4A75-AA6D-E6EA4C96BA35}" dt="2026-08-30T05:14:38.139" v="2811" actId="1076"/>
          <ac:spMkLst>
            <pc:docMk/>
            <pc:sldMk cId="2036801511" sldId="1759"/>
            <ac:spMk id="6" creationId="{63C4D812-6C4F-6480-BB0F-36EBA2D96FBD}"/>
          </ac:spMkLst>
        </pc:spChg>
      </pc:sldChg>
      <pc:sldChg chg="modSp add mod setBg modAnim">
        <pc:chgData name="Greater Calvary" userId="fcdb9dcf5fe215e3" providerId="LiveId" clId="{9221C554-59B6-4A75-AA6D-E6EA4C96BA35}" dt="2026-08-30T05:17:04.433" v="2823"/>
        <pc:sldMkLst>
          <pc:docMk/>
          <pc:sldMk cId="1051330030" sldId="1760"/>
        </pc:sldMkLst>
        <pc:spChg chg="mod">
          <ac:chgData name="Greater Calvary" userId="fcdb9dcf5fe215e3" providerId="LiveId" clId="{9221C554-59B6-4A75-AA6D-E6EA4C96BA35}" dt="2026-08-30T05:16:05.100" v="2818" actId="207"/>
          <ac:spMkLst>
            <pc:docMk/>
            <pc:sldMk cId="1051330030" sldId="1760"/>
            <ac:spMk id="3" creationId="{184D27E2-B552-21C6-2976-E508634B5A94}"/>
          </ac:spMkLst>
        </pc:spChg>
        <pc:spChg chg="mod">
          <ac:chgData name="Greater Calvary" userId="fcdb9dcf5fe215e3" providerId="LiveId" clId="{9221C554-59B6-4A75-AA6D-E6EA4C96BA35}" dt="2026-08-30T05:16:17.326" v="2819" actId="207"/>
          <ac:spMkLst>
            <pc:docMk/>
            <pc:sldMk cId="1051330030" sldId="1760"/>
            <ac:spMk id="4" creationId="{57E4BCCC-CF57-4B52-5010-9760EDAD59D0}"/>
          </ac:spMkLst>
        </pc:spChg>
        <pc:spChg chg="mod">
          <ac:chgData name="Greater Calvary" userId="fcdb9dcf5fe215e3" providerId="LiveId" clId="{9221C554-59B6-4A75-AA6D-E6EA4C96BA35}" dt="2026-08-30T05:16:46.029" v="2821"/>
          <ac:spMkLst>
            <pc:docMk/>
            <pc:sldMk cId="1051330030" sldId="1760"/>
            <ac:spMk id="6" creationId="{4180661B-814F-B266-D483-68BD09E52099}"/>
          </ac:spMkLst>
        </pc:spChg>
        <pc:spChg chg="mod">
          <ac:chgData name="Greater Calvary" userId="fcdb9dcf5fe215e3" providerId="LiveId" clId="{9221C554-59B6-4A75-AA6D-E6EA4C96BA35}" dt="2026-08-30T05:15:44.292" v="2816" actId="207"/>
          <ac:spMkLst>
            <pc:docMk/>
            <pc:sldMk cId="1051330030" sldId="1760"/>
            <ac:spMk id="9" creationId="{A0975F56-CFA8-6CB2-7EFA-B433E8F1CF11}"/>
          </ac:spMkLst>
        </pc:spChg>
      </pc:sldChg>
      <pc:sldChg chg="modSp add mod">
        <pc:chgData name="Greater Calvary" userId="fcdb9dcf5fe215e3" providerId="LiveId" clId="{9221C554-59B6-4A75-AA6D-E6EA4C96BA35}" dt="2026-08-30T05:19:18.204" v="2835" actId="20577"/>
        <pc:sldMkLst>
          <pc:docMk/>
          <pc:sldMk cId="4124454379" sldId="1761"/>
        </pc:sldMkLst>
        <pc:spChg chg="mod">
          <ac:chgData name="Greater Calvary" userId="fcdb9dcf5fe215e3" providerId="LiveId" clId="{9221C554-59B6-4A75-AA6D-E6EA4C96BA35}" dt="2026-08-30T05:19:18.204" v="2835" actId="20577"/>
          <ac:spMkLst>
            <pc:docMk/>
            <pc:sldMk cId="4124454379" sldId="1761"/>
            <ac:spMk id="6" creationId="{3DA53CBB-7530-C641-748A-3A70217C8834}"/>
          </ac:spMkLst>
        </pc:spChg>
      </pc:sldChg>
      <pc:sldChg chg="modSp add mod">
        <pc:chgData name="Greater Calvary" userId="fcdb9dcf5fe215e3" providerId="LiveId" clId="{9221C554-59B6-4A75-AA6D-E6EA4C96BA35}" dt="2026-08-30T05:20:44.118" v="2840" actId="1076"/>
        <pc:sldMkLst>
          <pc:docMk/>
          <pc:sldMk cId="460489728" sldId="1762"/>
        </pc:sldMkLst>
        <pc:spChg chg="mod">
          <ac:chgData name="Greater Calvary" userId="fcdb9dcf5fe215e3" providerId="LiveId" clId="{9221C554-59B6-4A75-AA6D-E6EA4C96BA35}" dt="2026-08-30T05:20:44.118" v="2840" actId="1076"/>
          <ac:spMkLst>
            <pc:docMk/>
            <pc:sldMk cId="460489728" sldId="1762"/>
            <ac:spMk id="6" creationId="{787727A2-2305-EAB8-3642-8650B4E44E3B}"/>
          </ac:spMkLst>
        </pc:spChg>
      </pc:sldChg>
      <pc:sldChg chg="modSp add mod ord setBg">
        <pc:chgData name="Greater Calvary" userId="fcdb9dcf5fe215e3" providerId="LiveId" clId="{9221C554-59B6-4A75-AA6D-E6EA4C96BA35}" dt="2026-08-30T05:27:29.580" v="2854"/>
        <pc:sldMkLst>
          <pc:docMk/>
          <pc:sldMk cId="409063888" sldId="1763"/>
        </pc:sldMkLst>
        <pc:spChg chg="mod">
          <ac:chgData name="Greater Calvary" userId="fcdb9dcf5fe215e3" providerId="LiveId" clId="{9221C554-59B6-4A75-AA6D-E6EA4C96BA35}" dt="2026-08-30T05:21:06.482" v="2845" actId="207"/>
          <ac:spMkLst>
            <pc:docMk/>
            <pc:sldMk cId="409063888" sldId="1763"/>
            <ac:spMk id="3" creationId="{23353275-9476-0DDF-E7F0-D340981B771E}"/>
          </ac:spMkLst>
        </pc:spChg>
        <pc:spChg chg="mod">
          <ac:chgData name="Greater Calvary" userId="fcdb9dcf5fe215e3" providerId="LiveId" clId="{9221C554-59B6-4A75-AA6D-E6EA4C96BA35}" dt="2026-08-30T05:22:07.015" v="2847" actId="207"/>
          <ac:spMkLst>
            <pc:docMk/>
            <pc:sldMk cId="409063888" sldId="1763"/>
            <ac:spMk id="4" creationId="{D978884E-8980-23B8-9B13-89A3B379D232}"/>
          </ac:spMkLst>
        </pc:spChg>
        <pc:spChg chg="mod">
          <ac:chgData name="Greater Calvary" userId="fcdb9dcf5fe215e3" providerId="LiveId" clId="{9221C554-59B6-4A75-AA6D-E6EA4C96BA35}" dt="2026-08-30T05:27:29.580" v="2854"/>
          <ac:spMkLst>
            <pc:docMk/>
            <pc:sldMk cId="409063888" sldId="1763"/>
            <ac:spMk id="6" creationId="{4577D704-CEED-E77A-2BF7-E3BBCB6AEC81}"/>
          </ac:spMkLst>
        </pc:spChg>
        <pc:spChg chg="mod">
          <ac:chgData name="Greater Calvary" userId="fcdb9dcf5fe215e3" providerId="LiveId" clId="{9221C554-59B6-4A75-AA6D-E6EA4C96BA35}" dt="2026-08-30T05:23:47.071" v="2853"/>
          <ac:spMkLst>
            <pc:docMk/>
            <pc:sldMk cId="409063888" sldId="1763"/>
            <ac:spMk id="9" creationId="{40E19FF1-64EC-EE29-E88D-4D28F20266C0}"/>
          </ac:spMkLst>
        </pc:spChg>
      </pc:sldChg>
      <pc:sldChg chg="modSp add mod modAnim">
        <pc:chgData name="Greater Calvary" userId="fcdb9dcf5fe215e3" providerId="LiveId" clId="{9221C554-59B6-4A75-AA6D-E6EA4C96BA35}" dt="2026-08-30T05:30:31.007" v="2866" actId="20577"/>
        <pc:sldMkLst>
          <pc:docMk/>
          <pc:sldMk cId="3419825578" sldId="1764"/>
        </pc:sldMkLst>
        <pc:spChg chg="mod">
          <ac:chgData name="Greater Calvary" userId="fcdb9dcf5fe215e3" providerId="LiveId" clId="{9221C554-59B6-4A75-AA6D-E6EA4C96BA35}" dt="2026-08-30T05:30:31.007" v="2866" actId="20577"/>
          <ac:spMkLst>
            <pc:docMk/>
            <pc:sldMk cId="3419825578" sldId="1764"/>
            <ac:spMk id="6" creationId="{D0DA9E97-30E5-CEBC-448A-6DD3ED1009B0}"/>
          </ac:spMkLst>
        </pc:spChg>
        <pc:spChg chg="mod">
          <ac:chgData name="Greater Calvary" userId="fcdb9dcf5fe215e3" providerId="LiveId" clId="{9221C554-59B6-4A75-AA6D-E6EA4C96BA35}" dt="2026-08-30T05:23:32.743" v="2852"/>
          <ac:spMkLst>
            <pc:docMk/>
            <pc:sldMk cId="3419825578" sldId="1764"/>
            <ac:spMk id="9" creationId="{EB60D057-885F-3122-13E3-C8264EA085E4}"/>
          </ac:spMkLst>
        </pc:spChg>
      </pc:sldChg>
      <pc:sldChg chg="modSp add mod">
        <pc:chgData name="Greater Calvary" userId="fcdb9dcf5fe215e3" providerId="LiveId" clId="{9221C554-59B6-4A75-AA6D-E6EA4C96BA35}" dt="2026-08-30T05:31:50.269" v="2871" actId="1076"/>
        <pc:sldMkLst>
          <pc:docMk/>
          <pc:sldMk cId="3241292895" sldId="1765"/>
        </pc:sldMkLst>
        <pc:spChg chg="mod">
          <ac:chgData name="Greater Calvary" userId="fcdb9dcf5fe215e3" providerId="LiveId" clId="{9221C554-59B6-4A75-AA6D-E6EA4C96BA35}" dt="2026-08-30T05:31:50.269" v="2871" actId="1076"/>
          <ac:spMkLst>
            <pc:docMk/>
            <pc:sldMk cId="3241292895" sldId="1765"/>
            <ac:spMk id="6" creationId="{99F6673A-93FC-9CE0-77D1-510A1CB8736F}"/>
          </ac:spMkLst>
        </pc:spChg>
      </pc:sldChg>
      <pc:sldChg chg="modSp add mod ord setBg modAnim">
        <pc:chgData name="Greater Calvary" userId="fcdb9dcf5fe215e3" providerId="LiveId" clId="{9221C554-59B6-4A75-AA6D-E6EA4C96BA35}" dt="2026-08-30T05:40:55.129" v="2913" actId="20577"/>
        <pc:sldMkLst>
          <pc:docMk/>
          <pc:sldMk cId="2817747051" sldId="1766"/>
        </pc:sldMkLst>
        <pc:spChg chg="mod">
          <ac:chgData name="Greater Calvary" userId="fcdb9dcf5fe215e3" providerId="LiveId" clId="{9221C554-59B6-4A75-AA6D-E6EA4C96BA35}" dt="2026-08-30T05:32:15.524" v="2876" actId="207"/>
          <ac:spMkLst>
            <pc:docMk/>
            <pc:sldMk cId="2817747051" sldId="1766"/>
            <ac:spMk id="3" creationId="{2E91554F-D91C-EA5C-5704-599D19E04D9E}"/>
          </ac:spMkLst>
        </pc:spChg>
        <pc:spChg chg="mod">
          <ac:chgData name="Greater Calvary" userId="fcdb9dcf5fe215e3" providerId="LiveId" clId="{9221C554-59B6-4A75-AA6D-E6EA4C96BA35}" dt="2026-08-30T05:40:55.129" v="2913" actId="20577"/>
          <ac:spMkLst>
            <pc:docMk/>
            <pc:sldMk cId="2817747051" sldId="1766"/>
            <ac:spMk id="4" creationId="{309A122A-E57C-5240-0EA1-D2BC5ACF8E8A}"/>
          </ac:spMkLst>
        </pc:spChg>
        <pc:spChg chg="mod">
          <ac:chgData name="Greater Calvary" userId="fcdb9dcf5fe215e3" providerId="LiveId" clId="{9221C554-59B6-4A75-AA6D-E6EA4C96BA35}" dt="2026-08-30T05:34:58.308" v="2891"/>
          <ac:spMkLst>
            <pc:docMk/>
            <pc:sldMk cId="2817747051" sldId="1766"/>
            <ac:spMk id="6" creationId="{7CF95BE4-AE83-09EB-554B-C864F501CA30}"/>
          </ac:spMkLst>
        </pc:spChg>
        <pc:spChg chg="mod">
          <ac:chgData name="Greater Calvary" userId="fcdb9dcf5fe215e3" providerId="LiveId" clId="{9221C554-59B6-4A75-AA6D-E6EA4C96BA35}" dt="2026-08-30T05:33:31.407" v="2883" actId="207"/>
          <ac:spMkLst>
            <pc:docMk/>
            <pc:sldMk cId="2817747051" sldId="1766"/>
            <ac:spMk id="7" creationId="{21DA5CF3-D914-2EA9-DD76-B2E0AE6B42EC}"/>
          </ac:spMkLst>
        </pc:spChg>
        <pc:spChg chg="mod">
          <ac:chgData name="Greater Calvary" userId="fcdb9dcf5fe215e3" providerId="LiveId" clId="{9221C554-59B6-4A75-AA6D-E6EA4C96BA35}" dt="2026-08-30T05:33:24.719" v="2882"/>
          <ac:spMkLst>
            <pc:docMk/>
            <pc:sldMk cId="2817747051" sldId="1766"/>
            <ac:spMk id="9" creationId="{9ED7E70F-7CF6-5A2A-FB06-0322E0C03F42}"/>
          </ac:spMkLst>
        </pc:spChg>
        <pc:spChg chg="mod">
          <ac:chgData name="Greater Calvary" userId="fcdb9dcf5fe215e3" providerId="LiveId" clId="{9221C554-59B6-4A75-AA6D-E6EA4C96BA35}" dt="2026-08-30T05:33:51.271" v="2886" actId="20577"/>
          <ac:spMkLst>
            <pc:docMk/>
            <pc:sldMk cId="2817747051" sldId="1766"/>
            <ac:spMk id="10" creationId="{297BB895-EBC8-BB15-4825-3883671AE802}"/>
          </ac:spMkLst>
        </pc:spChg>
      </pc:sldChg>
      <pc:sldChg chg="modSp add mod modAnim">
        <pc:chgData name="Greater Calvary" userId="fcdb9dcf5fe215e3" providerId="LiveId" clId="{9221C554-59B6-4A75-AA6D-E6EA4C96BA35}" dt="2026-08-30T05:40:50.015" v="2912" actId="20577"/>
        <pc:sldMkLst>
          <pc:docMk/>
          <pc:sldMk cId="4182827822" sldId="1767"/>
        </pc:sldMkLst>
        <pc:spChg chg="mod">
          <ac:chgData name="Greater Calvary" userId="fcdb9dcf5fe215e3" providerId="LiveId" clId="{9221C554-59B6-4A75-AA6D-E6EA4C96BA35}" dt="2026-08-30T05:40:50.015" v="2912" actId="20577"/>
          <ac:spMkLst>
            <pc:docMk/>
            <pc:sldMk cId="4182827822" sldId="1767"/>
            <ac:spMk id="4" creationId="{490BA43C-61E3-4202-20D9-E1FB7152BF74}"/>
          </ac:spMkLst>
        </pc:spChg>
        <pc:spChg chg="mod">
          <ac:chgData name="Greater Calvary" userId="fcdb9dcf5fe215e3" providerId="LiveId" clId="{9221C554-59B6-4A75-AA6D-E6EA4C96BA35}" dt="2026-08-30T05:39:11.880" v="2903" actId="1076"/>
          <ac:spMkLst>
            <pc:docMk/>
            <pc:sldMk cId="4182827822" sldId="1767"/>
            <ac:spMk id="6" creationId="{41618051-3A16-1978-759D-645DFB18070B}"/>
          </ac:spMkLst>
        </pc:spChg>
      </pc:sldChg>
      <pc:sldChg chg="modSp add mod">
        <pc:chgData name="Greater Calvary" userId="fcdb9dcf5fe215e3" providerId="LiveId" clId="{9221C554-59B6-4A75-AA6D-E6EA4C96BA35}" dt="2026-08-30T05:40:46.098" v="2911" actId="20577"/>
        <pc:sldMkLst>
          <pc:docMk/>
          <pc:sldMk cId="1990616680" sldId="1768"/>
        </pc:sldMkLst>
        <pc:spChg chg="mod">
          <ac:chgData name="Greater Calvary" userId="fcdb9dcf5fe215e3" providerId="LiveId" clId="{9221C554-59B6-4A75-AA6D-E6EA4C96BA35}" dt="2026-08-30T05:40:46.098" v="2911" actId="20577"/>
          <ac:spMkLst>
            <pc:docMk/>
            <pc:sldMk cId="1990616680" sldId="1768"/>
            <ac:spMk id="4" creationId="{A9EE195F-053F-C821-D4FA-CF34DE322095}"/>
          </ac:spMkLst>
        </pc:spChg>
        <pc:spChg chg="mod">
          <ac:chgData name="Greater Calvary" userId="fcdb9dcf5fe215e3" providerId="LiveId" clId="{9221C554-59B6-4A75-AA6D-E6EA4C96BA35}" dt="2026-08-30T05:40:35.423" v="2910" actId="20577"/>
          <ac:spMkLst>
            <pc:docMk/>
            <pc:sldMk cId="1990616680" sldId="1768"/>
            <ac:spMk id="6" creationId="{E8553889-8C75-FFAE-9F55-643AE5703B95}"/>
          </ac:spMkLst>
        </pc:spChg>
      </pc:sldChg>
      <pc:sldChg chg="modSp add mod setBg modAnim">
        <pc:chgData name="Greater Calvary" userId="fcdb9dcf5fe215e3" providerId="LiveId" clId="{9221C554-59B6-4A75-AA6D-E6EA4C96BA35}" dt="2026-08-30T05:43:18.268" v="2927"/>
        <pc:sldMkLst>
          <pc:docMk/>
          <pc:sldMk cId="1540352431" sldId="1769"/>
        </pc:sldMkLst>
        <pc:spChg chg="mod">
          <ac:chgData name="Greater Calvary" userId="fcdb9dcf5fe215e3" providerId="LiveId" clId="{9221C554-59B6-4A75-AA6D-E6EA4C96BA35}" dt="2026-08-30T05:41:20.170" v="2917" actId="207"/>
          <ac:spMkLst>
            <pc:docMk/>
            <pc:sldMk cId="1540352431" sldId="1769"/>
            <ac:spMk id="3" creationId="{DF4687CF-B742-F025-369D-F7ED7CDE9A95}"/>
          </ac:spMkLst>
        </pc:spChg>
        <pc:spChg chg="mod">
          <ac:chgData name="Greater Calvary" userId="fcdb9dcf5fe215e3" providerId="LiveId" clId="{9221C554-59B6-4A75-AA6D-E6EA4C96BA35}" dt="2026-08-30T05:41:37.228" v="2918" actId="207"/>
          <ac:spMkLst>
            <pc:docMk/>
            <pc:sldMk cId="1540352431" sldId="1769"/>
            <ac:spMk id="4" creationId="{EEE4D27C-326D-B100-2781-77F220F17338}"/>
          </ac:spMkLst>
        </pc:spChg>
        <pc:spChg chg="mod">
          <ac:chgData name="Greater Calvary" userId="fcdb9dcf5fe215e3" providerId="LiveId" clId="{9221C554-59B6-4A75-AA6D-E6EA4C96BA35}" dt="2026-08-30T05:43:04.852" v="2925"/>
          <ac:spMkLst>
            <pc:docMk/>
            <pc:sldMk cId="1540352431" sldId="1769"/>
            <ac:spMk id="6" creationId="{2B181C3C-1C43-0A56-3354-1706C33BEB95}"/>
          </ac:spMkLst>
        </pc:spChg>
        <pc:spChg chg="mod">
          <ac:chgData name="Greater Calvary" userId="fcdb9dcf5fe215e3" providerId="LiveId" clId="{9221C554-59B6-4A75-AA6D-E6EA4C96BA35}" dt="2026-08-30T05:41:57.013" v="2922" actId="207"/>
          <ac:spMkLst>
            <pc:docMk/>
            <pc:sldMk cId="1540352431" sldId="1769"/>
            <ac:spMk id="7" creationId="{72A22556-70BD-BCBE-1BCE-E1111160E355}"/>
          </ac:spMkLst>
        </pc:spChg>
        <pc:spChg chg="mod">
          <ac:chgData name="Greater Calvary" userId="fcdb9dcf5fe215e3" providerId="LiveId" clId="{9221C554-59B6-4A75-AA6D-E6EA4C96BA35}" dt="2026-08-30T05:42:40.038" v="2924"/>
          <ac:spMkLst>
            <pc:docMk/>
            <pc:sldMk cId="1540352431" sldId="1769"/>
            <ac:spMk id="9" creationId="{519DBC4F-CCD7-A0B9-60F3-978EAFAEB998}"/>
          </ac:spMkLst>
        </pc:spChg>
      </pc:sldChg>
      <pc:sldChg chg="modSp add mod">
        <pc:chgData name="Greater Calvary" userId="fcdb9dcf5fe215e3" providerId="LiveId" clId="{9221C554-59B6-4A75-AA6D-E6EA4C96BA35}" dt="2026-08-30T05:44:27.589" v="2947" actId="20577"/>
        <pc:sldMkLst>
          <pc:docMk/>
          <pc:sldMk cId="3009905997" sldId="1770"/>
        </pc:sldMkLst>
        <pc:spChg chg="mod">
          <ac:chgData name="Greater Calvary" userId="fcdb9dcf5fe215e3" providerId="LiveId" clId="{9221C554-59B6-4A75-AA6D-E6EA4C96BA35}" dt="2026-08-30T05:44:27.589" v="2947" actId="20577"/>
          <ac:spMkLst>
            <pc:docMk/>
            <pc:sldMk cId="3009905997" sldId="1770"/>
            <ac:spMk id="6" creationId="{AB5B6DC1-BA81-0473-952C-7F210C1AB70B}"/>
          </ac:spMkLst>
        </pc:spChg>
      </pc:sldChg>
      <pc:sldChg chg="modSp add mod">
        <pc:chgData name="Greater Calvary" userId="fcdb9dcf5fe215e3" providerId="LiveId" clId="{9221C554-59B6-4A75-AA6D-E6EA4C96BA35}" dt="2026-08-30T05:45:01.679" v="2955" actId="20577"/>
        <pc:sldMkLst>
          <pc:docMk/>
          <pc:sldMk cId="2671975554" sldId="1771"/>
        </pc:sldMkLst>
        <pc:spChg chg="mod">
          <ac:chgData name="Greater Calvary" userId="fcdb9dcf5fe215e3" providerId="LiveId" clId="{9221C554-59B6-4A75-AA6D-E6EA4C96BA35}" dt="2026-08-30T05:45:01.679" v="2955" actId="20577"/>
          <ac:spMkLst>
            <pc:docMk/>
            <pc:sldMk cId="2671975554" sldId="1771"/>
            <ac:spMk id="6" creationId="{B4C971E0-12BF-E135-830D-E38972EAB3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D812CD32-1908-4790-9B33-7AD8E4B0EB0D}" type="datetimeFigureOut">
              <a:rPr lang="en-US" smtClean="0"/>
              <a:t>9/5/2026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67691D7-01B2-4199-8A45-5FE17852D09D}" type="slidenum">
              <a:rPr lang="en-US" smtClean="0"/>
              <a:t>‹#›</a:t>
            </a:fld>
            <a:endParaRPr lang="en-US"/>
          </a:p>
        </p:txBody>
      </p:sp>
    </p:spTree>
    <p:extLst>
      <p:ext uri="{BB962C8B-B14F-4D97-AF65-F5344CB8AC3E}">
        <p14:creationId xmlns:p14="http://schemas.microsoft.com/office/powerpoint/2010/main" val="1705887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350CA-F25B-A299-955E-2B82BEA558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560AD9-5D77-9285-8951-5348BAB844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F747BB-E972-8E3D-E4F4-0AC086C567B3}"/>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5" name="Footer Placeholder 4">
            <a:extLst>
              <a:ext uri="{FF2B5EF4-FFF2-40B4-BE49-F238E27FC236}">
                <a16:creationId xmlns:a16="http://schemas.microsoft.com/office/drawing/2014/main" id="{C9D55C28-37D2-C58C-F5A8-DD84355812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79F033-7C9B-C075-62DD-3B3001C9F14B}"/>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206422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EEE29-5A4A-C180-A123-BC9B5E2578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5D9BD2-8012-01DA-251C-392AF07B1E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F3E5FF-BC38-EE52-2527-E5D722BEC92F}"/>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5" name="Footer Placeholder 4">
            <a:extLst>
              <a:ext uri="{FF2B5EF4-FFF2-40B4-BE49-F238E27FC236}">
                <a16:creationId xmlns:a16="http://schemas.microsoft.com/office/drawing/2014/main" id="{15B35D20-B4AE-5549-DEBC-9DADA0042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59AF43-DB9D-D4F9-90DB-C0A0956AD295}"/>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1553240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B8E4-D52C-7677-4BD8-D03F572ABD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4813EA-FF52-FE8F-D6D1-EF1B5ED53E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4D2270-A228-4274-39EB-407042AF72F7}"/>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5" name="Footer Placeholder 4">
            <a:extLst>
              <a:ext uri="{FF2B5EF4-FFF2-40B4-BE49-F238E27FC236}">
                <a16:creationId xmlns:a16="http://schemas.microsoft.com/office/drawing/2014/main" id="{C6B58478-4177-FCF1-BB03-E271634600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368BF-64F8-B7D5-9135-4640AF3B0054}"/>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3674772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3563-FC47-6E05-761E-94C87E18D4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F948CE-F1A2-4297-C37D-F606FE8EF0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152480-BDEA-E3AA-258A-D91BC7BB91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29D53F-C44C-8517-8236-3AFC1D82E3EE}"/>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6" name="Footer Placeholder 5">
            <a:extLst>
              <a:ext uri="{FF2B5EF4-FFF2-40B4-BE49-F238E27FC236}">
                <a16:creationId xmlns:a16="http://schemas.microsoft.com/office/drawing/2014/main" id="{FAA66F42-D003-B4A9-B48E-6B2162714C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FD0B1E-99DD-CDDE-B3D3-A9F206F14AD4}"/>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1309748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8168F-15BA-3A1E-2CBA-1A7F8EE4A3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14FC6C-51B5-A95D-E418-27D9741CE6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7F502D-A0FC-25C3-5FEA-53705F140F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D1D2F-7273-968B-1A7A-5D3072BA89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7EA476-E49A-6B7D-ADE7-8E1E2613A5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83A211-34F6-1216-B5E5-3E27DF368548}"/>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8" name="Footer Placeholder 7">
            <a:extLst>
              <a:ext uri="{FF2B5EF4-FFF2-40B4-BE49-F238E27FC236}">
                <a16:creationId xmlns:a16="http://schemas.microsoft.com/office/drawing/2014/main" id="{1BCB582B-8C9B-060A-6805-BBB7F47A31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5A505F-5295-7EDC-AC8A-041B965AE086}"/>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571598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8E0CA-22E0-D7C2-59B4-FCDAD38603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7D9BFA-EDDD-B349-8D1B-964A6E3DA5C8}"/>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4" name="Footer Placeholder 3">
            <a:extLst>
              <a:ext uri="{FF2B5EF4-FFF2-40B4-BE49-F238E27FC236}">
                <a16:creationId xmlns:a16="http://schemas.microsoft.com/office/drawing/2014/main" id="{ADA65145-4342-0ED7-7796-50F2764439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F07D9C-F9EC-A6A6-03FB-960FCDFA19CD}"/>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872227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7F0151-581E-AA01-2CB8-0625A64A2468}"/>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3" name="Footer Placeholder 2">
            <a:extLst>
              <a:ext uri="{FF2B5EF4-FFF2-40B4-BE49-F238E27FC236}">
                <a16:creationId xmlns:a16="http://schemas.microsoft.com/office/drawing/2014/main" id="{BE8BD955-EBBB-1D85-BAA5-CAA075F7D4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689731-B4D9-A790-9957-EA01B201EB96}"/>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2359827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0F3AF-9B17-7F07-3E65-9439FE2A90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19177E-25E3-CC67-0827-D6632CC581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48F1CA-29A9-D596-D98A-5EBB4346D0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798EC6-B81F-D4E2-3DB4-E31C60C5616F}"/>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6" name="Footer Placeholder 5">
            <a:extLst>
              <a:ext uri="{FF2B5EF4-FFF2-40B4-BE49-F238E27FC236}">
                <a16:creationId xmlns:a16="http://schemas.microsoft.com/office/drawing/2014/main" id="{A38B64EE-F0BC-1520-3F9D-561EBFE8F9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8B6074-68DF-FFE2-C2D9-DA7A49731F6B}"/>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1678926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F3AFB-64E9-C66C-EC3D-947704117A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4B4AC0-1BE9-DA2E-4A68-0D2D0FF31D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E50130-7FD3-C280-A823-F4E159AD4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8CC331-642A-D67F-BA09-FDE6CF4E6C1F}"/>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6" name="Footer Placeholder 5">
            <a:extLst>
              <a:ext uri="{FF2B5EF4-FFF2-40B4-BE49-F238E27FC236}">
                <a16:creationId xmlns:a16="http://schemas.microsoft.com/office/drawing/2014/main" id="{EDAEEA90-6C42-4D94-62DB-FF6F1481B7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4DAF75-6D25-4B5D-1089-60013A273909}"/>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1696053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81B4B-6C3A-8034-BD6F-A1CE603601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ECDCB7-A870-2D10-61E1-FBB96BDB5B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B44CDE-0B8B-525E-D540-A119C9F3E114}"/>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5" name="Footer Placeholder 4">
            <a:extLst>
              <a:ext uri="{FF2B5EF4-FFF2-40B4-BE49-F238E27FC236}">
                <a16:creationId xmlns:a16="http://schemas.microsoft.com/office/drawing/2014/main" id="{18862D3C-D278-FDB4-3BA2-29F422F829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6A1B5-4D24-2894-DD14-68C79388474C}"/>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433555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002062-E309-A770-F4DC-6B7B5BF622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CD751D-5C36-B063-3BF7-73F9CD8C7D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0DEEA6-272E-4826-A3A7-0D5A0444E148}"/>
              </a:ext>
            </a:extLst>
          </p:cNvPr>
          <p:cNvSpPr>
            <a:spLocks noGrp="1"/>
          </p:cNvSpPr>
          <p:nvPr>
            <p:ph type="dt" sz="half" idx="10"/>
          </p:nvPr>
        </p:nvSpPr>
        <p:spPr/>
        <p:txBody>
          <a:bodyPr/>
          <a:lstStyle/>
          <a:p>
            <a:fld id="{AFFDECAC-F36A-4F17-A8D7-1264F964946E}" type="datetimeFigureOut">
              <a:rPr lang="en-US" smtClean="0"/>
              <a:t>9/5/2026</a:t>
            </a:fld>
            <a:endParaRPr lang="en-US"/>
          </a:p>
        </p:txBody>
      </p:sp>
      <p:sp>
        <p:nvSpPr>
          <p:cNvPr id="5" name="Footer Placeholder 4">
            <a:extLst>
              <a:ext uri="{FF2B5EF4-FFF2-40B4-BE49-F238E27FC236}">
                <a16:creationId xmlns:a16="http://schemas.microsoft.com/office/drawing/2014/main" id="{A3F12CC6-A573-66E0-8621-F98DC7713C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7E578D-093B-D57D-35BF-06C10B34D8CE}"/>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2035555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473DE6-E7DB-13E0-5A27-B2EEFDC198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F6DAD3-AF8A-A36E-DBE8-581DE6A801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32DAD0-F7CB-8BE8-471A-D1B1588E5E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FDECAC-F36A-4F17-A8D7-1264F964946E}" type="datetimeFigureOut">
              <a:rPr lang="en-US" smtClean="0"/>
              <a:t>9/5/2026</a:t>
            </a:fld>
            <a:endParaRPr lang="en-US"/>
          </a:p>
        </p:txBody>
      </p:sp>
      <p:sp>
        <p:nvSpPr>
          <p:cNvPr id="5" name="Footer Placeholder 4">
            <a:extLst>
              <a:ext uri="{FF2B5EF4-FFF2-40B4-BE49-F238E27FC236}">
                <a16:creationId xmlns:a16="http://schemas.microsoft.com/office/drawing/2014/main" id="{397D6A25-F361-A06C-DC3C-05D7637B87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D904937-438E-724A-388A-9FB77C6426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B187C6-04D2-4E66-97D4-96EA1E6358BC}" type="slidenum">
              <a:rPr lang="en-US" smtClean="0"/>
              <a:t>‹#›</a:t>
            </a:fld>
            <a:endParaRPr lang="en-US"/>
          </a:p>
        </p:txBody>
      </p:sp>
    </p:spTree>
    <p:extLst>
      <p:ext uri="{BB962C8B-B14F-4D97-AF65-F5344CB8AC3E}">
        <p14:creationId xmlns:p14="http://schemas.microsoft.com/office/powerpoint/2010/main" val="1679116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5EA2B552-455D-CDBB-8756-6E2A4AAB6F7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6E4F3A0-EC27-8CC2-D92C-8ACD0EE16170}"/>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E7CA5383-869D-6974-8FB8-B59F7F46B09A}"/>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96442826-861F-B84B-4406-16FC8E453E0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9042093-0405-1412-4C39-67D7BB8C564B}"/>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8" name="TextBox 7">
            <a:extLst>
              <a:ext uri="{FF2B5EF4-FFF2-40B4-BE49-F238E27FC236}">
                <a16:creationId xmlns:a16="http://schemas.microsoft.com/office/drawing/2014/main" id="{81B3C659-D18F-3C1F-B337-F82903CC6675}"/>
              </a:ext>
            </a:extLst>
          </p:cNvPr>
          <p:cNvSpPr txBox="1"/>
          <p:nvPr/>
        </p:nvSpPr>
        <p:spPr>
          <a:xfrm>
            <a:off x="648494" y="2127320"/>
            <a:ext cx="4826755" cy="3539430"/>
          </a:xfrm>
          <a:prstGeom prst="rect">
            <a:avLst/>
          </a:prstGeom>
          <a:noFill/>
        </p:spPr>
        <p:txBody>
          <a:bodyPr wrap="square">
            <a:spAutoFit/>
          </a:bodyPr>
          <a:lstStyle/>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In the beginning, before there was a people called the Church, before there were</a:t>
            </a: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nations divided by language, land, and lineage, there was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eternal, self-existent, and sovereign over all creation. </a:t>
            </a:r>
          </a:p>
        </p:txBody>
      </p:sp>
      <p:sp>
        <p:nvSpPr>
          <p:cNvPr id="12" name="TextBox 11">
            <a:extLst>
              <a:ext uri="{FF2B5EF4-FFF2-40B4-BE49-F238E27FC236}">
                <a16:creationId xmlns:a16="http://schemas.microsoft.com/office/drawing/2014/main" id="{32ABCE80-6839-B605-363F-E736D584F467}"/>
              </a:ext>
            </a:extLst>
          </p:cNvPr>
          <p:cNvSpPr txBox="1"/>
          <p:nvPr/>
        </p:nvSpPr>
        <p:spPr>
          <a:xfrm>
            <a:off x="6449121" y="2127320"/>
            <a:ext cx="4826755" cy="4401205"/>
          </a:xfrm>
          <a:prstGeom prst="rect">
            <a:avLst/>
          </a:prstGeom>
          <a:noFill/>
        </p:spPr>
        <p:txBody>
          <a:bodyPr wrap="square">
            <a:spAutoFit/>
          </a:bodyPr>
          <a:lstStyle/>
          <a:p>
            <a:r>
              <a:rPr lang="en-US" sz="2800" dirty="0">
                <a:solidFill>
                  <a:prstClr val="black"/>
                </a:solidFill>
              </a:rPr>
              <a:t>He spoke, and what did not exist came into being. He formed humanity in His image, not as spectators of His glory, but as participants in His purpose (Genesis 1:26–28). From the beginning, </a:t>
            </a:r>
            <a:r>
              <a:rPr lang="en-US" sz="2800" b="1" dirty="0" err="1">
                <a:solidFill>
                  <a:prstClr val="black"/>
                </a:solidFill>
              </a:rPr>
              <a:t>Yahuah</a:t>
            </a:r>
            <a:r>
              <a:rPr lang="en-US" sz="2800" b="1" dirty="0">
                <a:solidFill>
                  <a:prstClr val="black"/>
                </a:solidFill>
              </a:rPr>
              <a:t> has always related to humanity through covenant</a:t>
            </a:r>
            <a:r>
              <a:rPr lang="en-US" sz="2800" dirty="0">
                <a:solidFill>
                  <a:prstClr val="black"/>
                </a:solidFill>
              </a:rPr>
              <a:t>.</a:t>
            </a:r>
          </a:p>
        </p:txBody>
      </p:sp>
      <p:sp>
        <p:nvSpPr>
          <p:cNvPr id="6" name="TextBox 5">
            <a:extLst>
              <a:ext uri="{FF2B5EF4-FFF2-40B4-BE49-F238E27FC236}">
                <a16:creationId xmlns:a16="http://schemas.microsoft.com/office/drawing/2014/main" id="{06F46263-7EF1-A4D6-F901-7B24C5E7F217}"/>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tx2">
                    <a:lumMod val="10000"/>
                    <a:lumOff val="90000"/>
                  </a:schemeClr>
                </a:solidFill>
              </a:rPr>
              <a:t>© 2026  Greater Calvary Bible Church International   All Rights Reserved</a:t>
            </a:r>
          </a:p>
        </p:txBody>
      </p:sp>
    </p:spTree>
    <p:extLst>
      <p:ext uri="{BB962C8B-B14F-4D97-AF65-F5344CB8AC3E}">
        <p14:creationId xmlns:p14="http://schemas.microsoft.com/office/powerpoint/2010/main" val="2365464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6F571384-7EE0-E701-CF2E-DF69FEB28EA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3E963FC-C739-18F9-7CB5-9790C789D98B}"/>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31F641DB-BA63-C813-DF9B-A43CFCED2F9C}"/>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C0E89520-5F22-4A35-17D3-AA00B4AC534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C6B9731-72E0-277E-BEE5-956C3D8AAD29}"/>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8" name="TextBox 7">
            <a:extLst>
              <a:ext uri="{FF2B5EF4-FFF2-40B4-BE49-F238E27FC236}">
                <a16:creationId xmlns:a16="http://schemas.microsoft.com/office/drawing/2014/main" id="{BA3EC6AF-A46C-8D16-ED5B-9100B23DAB4D}"/>
              </a:ext>
            </a:extLst>
          </p:cNvPr>
          <p:cNvSpPr txBox="1"/>
          <p:nvPr/>
        </p:nvSpPr>
        <p:spPr>
          <a:xfrm>
            <a:off x="648494" y="2127320"/>
            <a:ext cx="10987497" cy="2246769"/>
          </a:xfrm>
          <a:prstGeom prst="rect">
            <a:avLst/>
          </a:prstGeom>
          <a:noFill/>
        </p:spPr>
        <p:txBody>
          <a:bodyPr wrap="square">
            <a:spAutoFit/>
          </a:bodyPr>
          <a:lstStyle/>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This is the story we have entered. It is not a Western story. It is not a cultural invention. It is not a religious system. It is the unfolding account of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restoring relationship with humanity through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Ha’Mashiach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and forming a people who will reflect His Kingdom in the earth.</a:t>
            </a:r>
          </a:p>
        </p:txBody>
      </p:sp>
    </p:spTree>
    <p:extLst>
      <p:ext uri="{BB962C8B-B14F-4D97-AF65-F5344CB8AC3E}">
        <p14:creationId xmlns:p14="http://schemas.microsoft.com/office/powerpoint/2010/main" val="4218582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3D525C3C-83ED-E89E-86DF-C7DF93D32E7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B8A3486-7C4B-A12B-38FB-B2AE18F6DAC5}"/>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4BF65918-D891-C3E2-BD53-28D5EBA32D15}"/>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49A3E5D8-26C3-96FD-E969-5C367197C3F1}"/>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CA4F548-A2D0-66A4-1723-8D3436683E06}"/>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6" name="TextBox 5">
            <a:extLst>
              <a:ext uri="{FF2B5EF4-FFF2-40B4-BE49-F238E27FC236}">
                <a16:creationId xmlns:a16="http://schemas.microsoft.com/office/drawing/2014/main" id="{D5289385-ED53-0A25-2A10-BAC7B013587E}"/>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Covenant That Formed a People</a:t>
            </a:r>
          </a:p>
        </p:txBody>
      </p:sp>
      <p:sp>
        <p:nvSpPr>
          <p:cNvPr id="8" name="TextBox 7">
            <a:extLst>
              <a:ext uri="{FF2B5EF4-FFF2-40B4-BE49-F238E27FC236}">
                <a16:creationId xmlns:a16="http://schemas.microsoft.com/office/drawing/2014/main" id="{E44C6340-20F9-2A6D-8850-EE0416F4B393}"/>
              </a:ext>
            </a:extLst>
          </p:cNvPr>
          <p:cNvSpPr txBox="1"/>
          <p:nvPr/>
        </p:nvSpPr>
        <p:spPr>
          <a:xfrm>
            <a:off x="648494" y="2127320"/>
            <a:ext cx="7098785" cy="4401205"/>
          </a:xfrm>
          <a:prstGeom prst="rect">
            <a:avLst/>
          </a:prstGeom>
          <a:noFill/>
        </p:spPr>
        <p:txBody>
          <a:bodyPr wrap="square">
            <a:spAutoFit/>
          </a:bodyPr>
          <a:lstStyle/>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When humanity fell,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 did not abandon His creation.  He pursued it.</a:t>
            </a:r>
          </a:p>
          <a:p>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From the promise given in the garden (Genesis 3:15), to the covenant with Abraham (Genesis 12:1–3), to the formation of a people through Moses (Exodus 19:5–6),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was not building an institution, He was forming a people. A people who would know Him. A people who would walk with Him. A people who would reflect Him.</a:t>
            </a:r>
          </a:p>
        </p:txBody>
      </p:sp>
    </p:spTree>
    <p:extLst>
      <p:ext uri="{BB962C8B-B14F-4D97-AF65-F5344CB8AC3E}">
        <p14:creationId xmlns:p14="http://schemas.microsoft.com/office/powerpoint/2010/main" val="167532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96E23149-D83D-CDF6-13C4-391050DB334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444C686-DC8A-D3E5-3EF7-91995F1C20CC}"/>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280302B2-465C-877B-4FEF-D9C98061C5B4}"/>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6D813C68-BC48-C76B-6D7C-2B10607DBC9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C2059F7-3CA5-E11E-22B7-3A70E6F908F8}"/>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6" name="TextBox 5">
            <a:extLst>
              <a:ext uri="{FF2B5EF4-FFF2-40B4-BE49-F238E27FC236}">
                <a16:creationId xmlns:a16="http://schemas.microsoft.com/office/drawing/2014/main" id="{C1A3CF26-2FCA-6535-E2D2-623EB63CA3C0}"/>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Covenant That Formed a People</a:t>
            </a:r>
          </a:p>
        </p:txBody>
      </p:sp>
      <p:sp>
        <p:nvSpPr>
          <p:cNvPr id="8" name="TextBox 7">
            <a:extLst>
              <a:ext uri="{FF2B5EF4-FFF2-40B4-BE49-F238E27FC236}">
                <a16:creationId xmlns:a16="http://schemas.microsoft.com/office/drawing/2014/main" id="{AEF3E317-8BE3-9979-FBBF-E50B7A4CE0FD}"/>
              </a:ext>
            </a:extLst>
          </p:cNvPr>
          <p:cNvSpPr txBox="1"/>
          <p:nvPr/>
        </p:nvSpPr>
        <p:spPr>
          <a:xfrm>
            <a:off x="648494" y="2127320"/>
            <a:ext cx="7098785" cy="4401205"/>
          </a:xfrm>
          <a:prstGeom prst="rect">
            <a:avLst/>
          </a:prstGeom>
          <a:noFill/>
        </p:spPr>
        <p:txBody>
          <a:bodyPr wrap="square">
            <a:spAutoFit/>
          </a:bodyPr>
          <a:lstStyle/>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When humanity fell,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 did not abandon His creation.  He pursued it.</a:t>
            </a:r>
          </a:p>
          <a:p>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From the promise given in the garden (</a:t>
            </a:r>
            <a:r>
              <a:rPr kumimoji="0" lang="en-US" sz="2800" i="1" u="none" strike="noStrike" kern="1200" cap="none" spc="0" normalizeH="0" baseline="0" noProof="0" dirty="0">
                <a:ln>
                  <a:noFill/>
                </a:ln>
                <a:solidFill>
                  <a:prstClr val="black"/>
                </a:solidFill>
                <a:effectLst/>
                <a:uLnTx/>
                <a:uFillTx/>
                <a:latin typeface="Aptos" panose="02110004020202020204"/>
                <a:ea typeface="+mn-ea"/>
                <a:cs typeface="+mn-cs"/>
              </a:rPr>
              <a:t>Genesis 3:15</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to the covenant with Abraham (</a:t>
            </a:r>
            <a:r>
              <a:rPr kumimoji="0" lang="en-US" sz="2800" i="1" u="none" strike="noStrike" kern="1200" cap="none" spc="0" normalizeH="0" baseline="0" noProof="0" dirty="0">
                <a:ln>
                  <a:noFill/>
                </a:ln>
                <a:solidFill>
                  <a:prstClr val="black"/>
                </a:solidFill>
                <a:effectLst/>
                <a:uLnTx/>
                <a:uFillTx/>
                <a:latin typeface="Aptos" panose="02110004020202020204"/>
                <a:ea typeface="+mn-ea"/>
                <a:cs typeface="+mn-cs"/>
              </a:rPr>
              <a:t>Genesis 12:1–3</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to the formation of a people through Moses (</a:t>
            </a:r>
            <a:r>
              <a:rPr kumimoji="0" lang="en-US" sz="2800" i="1" u="none" strike="noStrike" kern="1200" cap="none" spc="0" normalizeH="0" baseline="0" noProof="0" dirty="0">
                <a:ln>
                  <a:noFill/>
                </a:ln>
                <a:solidFill>
                  <a:prstClr val="black"/>
                </a:solidFill>
                <a:effectLst/>
                <a:uLnTx/>
                <a:uFillTx/>
                <a:latin typeface="Aptos" panose="02110004020202020204"/>
                <a:ea typeface="+mn-ea"/>
                <a:cs typeface="+mn-cs"/>
              </a:rPr>
              <a:t>Exodus 19:5–6</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was not building an institution, He was forming a people. A people who would know Him. A people who would walk with Him. A people who would reflect Him.</a:t>
            </a:r>
          </a:p>
        </p:txBody>
      </p:sp>
      <p:sp>
        <p:nvSpPr>
          <p:cNvPr id="9" name="TextBox 8">
            <a:extLst>
              <a:ext uri="{FF2B5EF4-FFF2-40B4-BE49-F238E27FC236}">
                <a16:creationId xmlns:a16="http://schemas.microsoft.com/office/drawing/2014/main" id="{875A3403-7DD0-0504-7927-068B435152A5}"/>
              </a:ext>
            </a:extLst>
          </p:cNvPr>
          <p:cNvSpPr txBox="1"/>
          <p:nvPr/>
        </p:nvSpPr>
        <p:spPr>
          <a:xfrm>
            <a:off x="7857811" y="2773650"/>
            <a:ext cx="4000885" cy="2308324"/>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And I will put enmity between you and the woman, and between your offspring a and hers; he will crush b your head, and you will strike his heel.”</a:t>
            </a:r>
          </a:p>
        </p:txBody>
      </p:sp>
      <p:sp>
        <p:nvSpPr>
          <p:cNvPr id="3" name="TextBox 2">
            <a:extLst>
              <a:ext uri="{FF2B5EF4-FFF2-40B4-BE49-F238E27FC236}">
                <a16:creationId xmlns:a16="http://schemas.microsoft.com/office/drawing/2014/main" id="{D73F5AF0-A0B8-08BF-849B-3E48C1EB9820}"/>
              </a:ext>
            </a:extLst>
          </p:cNvPr>
          <p:cNvSpPr txBox="1"/>
          <p:nvPr/>
        </p:nvSpPr>
        <p:spPr>
          <a:xfrm>
            <a:off x="10331355" y="2404318"/>
            <a:ext cx="1524776" cy="369332"/>
          </a:xfrm>
          <a:prstGeom prst="rect">
            <a:avLst/>
          </a:prstGeom>
          <a:noFill/>
        </p:spPr>
        <p:txBody>
          <a:bodyPr wrap="none" rtlCol="0">
            <a:spAutoFit/>
          </a:bodyPr>
          <a:lstStyle/>
          <a:p>
            <a:r>
              <a:rPr lang="en-US" b="1" dirty="0"/>
              <a:t>Genesis 3:15</a:t>
            </a:r>
          </a:p>
        </p:txBody>
      </p:sp>
    </p:spTree>
    <p:extLst>
      <p:ext uri="{BB962C8B-B14F-4D97-AF65-F5344CB8AC3E}">
        <p14:creationId xmlns:p14="http://schemas.microsoft.com/office/powerpoint/2010/main" val="1022803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A9053FF2-1CB2-D59E-ED86-9D24A98336C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9AE2808-CC8E-98E6-2966-E8C2C85C3175}"/>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AEAB6FFE-0593-975D-667F-DEC74D2CFE0E}"/>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EEF86C51-AD4D-2ACB-9B5F-2303C45B658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7BB9280-5EED-A9C6-97EB-C4745D3D2960}"/>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6" name="TextBox 5">
            <a:extLst>
              <a:ext uri="{FF2B5EF4-FFF2-40B4-BE49-F238E27FC236}">
                <a16:creationId xmlns:a16="http://schemas.microsoft.com/office/drawing/2014/main" id="{02EB8BFB-0569-1576-735E-4624A7E553A8}"/>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Covenant That Formed a People</a:t>
            </a:r>
          </a:p>
        </p:txBody>
      </p:sp>
      <p:sp>
        <p:nvSpPr>
          <p:cNvPr id="8" name="TextBox 7">
            <a:extLst>
              <a:ext uri="{FF2B5EF4-FFF2-40B4-BE49-F238E27FC236}">
                <a16:creationId xmlns:a16="http://schemas.microsoft.com/office/drawing/2014/main" id="{9D752AAC-241B-E6A3-33C5-0930186A4EAE}"/>
              </a:ext>
            </a:extLst>
          </p:cNvPr>
          <p:cNvSpPr txBox="1"/>
          <p:nvPr/>
        </p:nvSpPr>
        <p:spPr>
          <a:xfrm>
            <a:off x="648494" y="2127320"/>
            <a:ext cx="7098785" cy="4401205"/>
          </a:xfrm>
          <a:prstGeom prst="rect">
            <a:avLst/>
          </a:prstGeom>
          <a:noFill/>
        </p:spPr>
        <p:txBody>
          <a:bodyPr wrap="square">
            <a:spAutoFit/>
          </a:bodyPr>
          <a:lstStyle/>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When humanity fell,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 did not abandon His creation.  He pursued it.</a:t>
            </a:r>
          </a:p>
          <a:p>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From the promise given in the garden (Genesis 3:15), to the covenant with Abraham (</a:t>
            </a:r>
            <a:r>
              <a:rPr kumimoji="0" lang="en-US" sz="2800" i="1" u="none" strike="noStrike" kern="1200" cap="none" spc="0" normalizeH="0" baseline="0" noProof="0" dirty="0">
                <a:ln>
                  <a:noFill/>
                </a:ln>
                <a:solidFill>
                  <a:prstClr val="black"/>
                </a:solidFill>
                <a:effectLst/>
                <a:uLnTx/>
                <a:uFillTx/>
                <a:latin typeface="Aptos" panose="02110004020202020204"/>
                <a:ea typeface="+mn-ea"/>
                <a:cs typeface="+mn-cs"/>
              </a:rPr>
              <a:t>Genesis 12:1–3</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to the formation of a people through Moses (</a:t>
            </a:r>
            <a:r>
              <a:rPr kumimoji="0" lang="en-US" sz="2800" i="1" u="none" strike="noStrike" kern="1200" cap="none" spc="0" normalizeH="0" baseline="0" noProof="0" dirty="0">
                <a:ln>
                  <a:noFill/>
                </a:ln>
                <a:solidFill>
                  <a:prstClr val="black"/>
                </a:solidFill>
                <a:effectLst/>
                <a:uLnTx/>
                <a:uFillTx/>
                <a:latin typeface="Aptos" panose="02110004020202020204"/>
                <a:ea typeface="+mn-ea"/>
                <a:cs typeface="+mn-cs"/>
              </a:rPr>
              <a:t>Exodus 19:5–6</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was not building an institution, He was forming a people. A people who would know Him. A people who would walk with Him. A people who would reflect Him.</a:t>
            </a:r>
          </a:p>
        </p:txBody>
      </p:sp>
      <p:sp>
        <p:nvSpPr>
          <p:cNvPr id="9" name="TextBox 8">
            <a:extLst>
              <a:ext uri="{FF2B5EF4-FFF2-40B4-BE49-F238E27FC236}">
                <a16:creationId xmlns:a16="http://schemas.microsoft.com/office/drawing/2014/main" id="{C0FD5C3C-C123-A390-22B1-133370CB3F00}"/>
              </a:ext>
            </a:extLst>
          </p:cNvPr>
          <p:cNvSpPr txBox="1"/>
          <p:nvPr/>
        </p:nvSpPr>
        <p:spPr>
          <a:xfrm>
            <a:off x="7881834" y="1778979"/>
            <a:ext cx="4000885" cy="4893647"/>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The Lord had said to Abram, “Go from your country, your people and your father’s household to the land I will show you. “I will make you into a great nation, and I will bless you; I will make your name great, and you will be a blessing. I will bless those who bless you, and whoever curses you I will curse; and all peoples on earth will be blessed through you.” </a:t>
            </a:r>
          </a:p>
        </p:txBody>
      </p:sp>
      <p:sp>
        <p:nvSpPr>
          <p:cNvPr id="3" name="TextBox 2">
            <a:extLst>
              <a:ext uri="{FF2B5EF4-FFF2-40B4-BE49-F238E27FC236}">
                <a16:creationId xmlns:a16="http://schemas.microsoft.com/office/drawing/2014/main" id="{56EA2447-A4FB-088C-9CA1-2FB0C64D8AEC}"/>
              </a:ext>
            </a:extLst>
          </p:cNvPr>
          <p:cNvSpPr txBox="1"/>
          <p:nvPr/>
        </p:nvSpPr>
        <p:spPr>
          <a:xfrm>
            <a:off x="10218743" y="1409647"/>
            <a:ext cx="1726755" cy="369332"/>
          </a:xfrm>
          <a:prstGeom prst="rect">
            <a:avLst/>
          </a:prstGeom>
          <a:noFill/>
        </p:spPr>
        <p:txBody>
          <a:bodyPr wrap="none" rtlCol="0">
            <a:spAutoFit/>
          </a:bodyPr>
          <a:lstStyle/>
          <a:p>
            <a:r>
              <a:rPr lang="en-US" b="1" dirty="0"/>
              <a:t>Genesis 12:1-3</a:t>
            </a:r>
          </a:p>
        </p:txBody>
      </p:sp>
    </p:spTree>
    <p:extLst>
      <p:ext uri="{BB962C8B-B14F-4D97-AF65-F5344CB8AC3E}">
        <p14:creationId xmlns:p14="http://schemas.microsoft.com/office/powerpoint/2010/main" val="318494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9880E5B4-D027-7B38-5850-84185C5BD11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5F44ECC-892C-D509-2F9C-A0AD12873CCF}"/>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2E06B2B8-1940-EB1B-4026-D93BA66BD0A2}"/>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79637300-3B80-ADE6-D883-90692D5B94FA}"/>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98FCE06-4FC1-FFB0-E0D9-A2308C17D79F}"/>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6" name="TextBox 5">
            <a:extLst>
              <a:ext uri="{FF2B5EF4-FFF2-40B4-BE49-F238E27FC236}">
                <a16:creationId xmlns:a16="http://schemas.microsoft.com/office/drawing/2014/main" id="{AB0E085C-7174-D805-5140-2C60D4BD280A}"/>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Covenant That Formed a People</a:t>
            </a:r>
          </a:p>
        </p:txBody>
      </p:sp>
      <p:sp>
        <p:nvSpPr>
          <p:cNvPr id="8" name="TextBox 7">
            <a:extLst>
              <a:ext uri="{FF2B5EF4-FFF2-40B4-BE49-F238E27FC236}">
                <a16:creationId xmlns:a16="http://schemas.microsoft.com/office/drawing/2014/main" id="{F6092C4A-0032-5088-C3F4-16D0323EABBE}"/>
              </a:ext>
            </a:extLst>
          </p:cNvPr>
          <p:cNvSpPr txBox="1"/>
          <p:nvPr/>
        </p:nvSpPr>
        <p:spPr>
          <a:xfrm>
            <a:off x="648494" y="2127320"/>
            <a:ext cx="7098785" cy="4401205"/>
          </a:xfrm>
          <a:prstGeom prst="rect">
            <a:avLst/>
          </a:prstGeom>
          <a:noFill/>
        </p:spPr>
        <p:txBody>
          <a:bodyPr wrap="square">
            <a:spAutoFit/>
          </a:bodyPr>
          <a:lstStyle/>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When humanity fell,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 did not abandon His creation.  He pursued it.</a:t>
            </a:r>
          </a:p>
          <a:p>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From the promise given in the garden (Genesis 3:15), to the covenant with Abraham (</a:t>
            </a:r>
            <a:r>
              <a:rPr kumimoji="0" lang="en-US" sz="2800" u="none" strike="noStrike" kern="1200" cap="none" spc="0" normalizeH="0" baseline="0" noProof="0" dirty="0">
                <a:ln>
                  <a:noFill/>
                </a:ln>
                <a:solidFill>
                  <a:prstClr val="black"/>
                </a:solidFill>
                <a:effectLst/>
                <a:uLnTx/>
                <a:uFillTx/>
                <a:latin typeface="Aptos" panose="02110004020202020204"/>
                <a:ea typeface="+mn-ea"/>
                <a:cs typeface="+mn-cs"/>
              </a:rPr>
              <a:t>Genesis 12:1–3</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to the formation of a people through Moses (</a:t>
            </a:r>
            <a:r>
              <a:rPr kumimoji="0" lang="en-US" sz="2800" i="1" u="none" strike="noStrike" kern="1200" cap="none" spc="0" normalizeH="0" baseline="0" noProof="0" dirty="0">
                <a:ln>
                  <a:noFill/>
                </a:ln>
                <a:solidFill>
                  <a:prstClr val="black"/>
                </a:solidFill>
                <a:effectLst/>
                <a:uLnTx/>
                <a:uFillTx/>
                <a:latin typeface="Aptos" panose="02110004020202020204"/>
                <a:ea typeface="+mn-ea"/>
                <a:cs typeface="+mn-cs"/>
              </a:rPr>
              <a:t>Exodus 19:5–6</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was not building an institution, He was forming a people. A people who would know Him. A people who would walk with Him. A people who would reflect Him.</a:t>
            </a:r>
          </a:p>
        </p:txBody>
      </p:sp>
      <p:sp>
        <p:nvSpPr>
          <p:cNvPr id="9" name="TextBox 8">
            <a:extLst>
              <a:ext uri="{FF2B5EF4-FFF2-40B4-BE49-F238E27FC236}">
                <a16:creationId xmlns:a16="http://schemas.microsoft.com/office/drawing/2014/main" id="{95318289-61AD-8EE2-E7F9-C056DF70A153}"/>
              </a:ext>
            </a:extLst>
          </p:cNvPr>
          <p:cNvSpPr txBox="1"/>
          <p:nvPr/>
        </p:nvSpPr>
        <p:spPr>
          <a:xfrm>
            <a:off x="7802558" y="2342827"/>
            <a:ext cx="4000885" cy="3785652"/>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Now if you obey me fully and keep my covenant, then out of all nations you will be my treasured possession. Although the whole earth is mine, you a will be for me a kingdom of priests and a holy nation.’ These are the words you are to speak to the Israelites.”</a:t>
            </a:r>
          </a:p>
        </p:txBody>
      </p:sp>
      <p:sp>
        <p:nvSpPr>
          <p:cNvPr id="3" name="TextBox 2">
            <a:extLst>
              <a:ext uri="{FF2B5EF4-FFF2-40B4-BE49-F238E27FC236}">
                <a16:creationId xmlns:a16="http://schemas.microsoft.com/office/drawing/2014/main" id="{78F8DC1F-C214-E9E7-04A9-1DC513F2682A}"/>
              </a:ext>
            </a:extLst>
          </p:cNvPr>
          <p:cNvSpPr txBox="1"/>
          <p:nvPr/>
        </p:nvSpPr>
        <p:spPr>
          <a:xfrm>
            <a:off x="10139467" y="1973495"/>
            <a:ext cx="1672766" cy="369332"/>
          </a:xfrm>
          <a:prstGeom prst="rect">
            <a:avLst/>
          </a:prstGeom>
          <a:noFill/>
        </p:spPr>
        <p:txBody>
          <a:bodyPr wrap="none" rtlCol="0">
            <a:spAutoFit/>
          </a:bodyPr>
          <a:lstStyle/>
          <a:p>
            <a:r>
              <a:rPr lang="en-US" b="1" dirty="0"/>
              <a:t>Exodus 19:5, 6</a:t>
            </a:r>
          </a:p>
        </p:txBody>
      </p:sp>
    </p:spTree>
    <p:extLst>
      <p:ext uri="{BB962C8B-B14F-4D97-AF65-F5344CB8AC3E}">
        <p14:creationId xmlns:p14="http://schemas.microsoft.com/office/powerpoint/2010/main" val="3746277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21179A6B-160B-AEB4-594F-6BC6C7B4E04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F261387-9886-8656-C98A-19EFFD6B1FFC}"/>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F9A4891F-4975-A00A-3FE5-DAB570273AE3}"/>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B3A4BA27-885D-61C0-3D9C-CF8417C034ED}"/>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68D7851-5A6B-7CA6-F175-183A92E0D997}"/>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6" name="TextBox 5">
            <a:extLst>
              <a:ext uri="{FF2B5EF4-FFF2-40B4-BE49-F238E27FC236}">
                <a16:creationId xmlns:a16="http://schemas.microsoft.com/office/drawing/2014/main" id="{B9AC9035-5C1A-2FF8-CA94-63E4E1FC50D6}"/>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Covenant That Formed a People</a:t>
            </a:r>
          </a:p>
        </p:txBody>
      </p:sp>
      <p:sp>
        <p:nvSpPr>
          <p:cNvPr id="8" name="TextBox 7">
            <a:extLst>
              <a:ext uri="{FF2B5EF4-FFF2-40B4-BE49-F238E27FC236}">
                <a16:creationId xmlns:a16="http://schemas.microsoft.com/office/drawing/2014/main" id="{B3E025B5-07D1-A350-F2E8-4EF7097A91A1}"/>
              </a:ext>
            </a:extLst>
          </p:cNvPr>
          <p:cNvSpPr txBox="1"/>
          <p:nvPr/>
        </p:nvSpPr>
        <p:spPr>
          <a:xfrm>
            <a:off x="648494" y="1960464"/>
            <a:ext cx="11007478" cy="954107"/>
          </a:xfrm>
          <a:prstGeom prst="rect">
            <a:avLst/>
          </a:prstGeom>
          <a:noFill/>
        </p:spPr>
        <p:txBody>
          <a:bodyPr wrap="square">
            <a:spAutoFit/>
          </a:bodyPr>
          <a:lstStyle/>
          <a:p>
            <a:pPr algn="ct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“These words… shall be in your heart. You shall teach them diligently to your children…” (Deuteronomy 6:6–7).</a:t>
            </a:r>
          </a:p>
        </p:txBody>
      </p:sp>
      <p:sp>
        <p:nvSpPr>
          <p:cNvPr id="11" name="TextBox 10">
            <a:extLst>
              <a:ext uri="{FF2B5EF4-FFF2-40B4-BE49-F238E27FC236}">
                <a16:creationId xmlns:a16="http://schemas.microsoft.com/office/drawing/2014/main" id="{B1FE9A93-6113-FCB4-4768-8D6F63DF53BA}"/>
              </a:ext>
            </a:extLst>
          </p:cNvPr>
          <p:cNvSpPr txBox="1"/>
          <p:nvPr/>
        </p:nvSpPr>
        <p:spPr>
          <a:xfrm>
            <a:off x="648494" y="3429000"/>
            <a:ext cx="11007477" cy="2554545"/>
          </a:xfrm>
          <a:prstGeom prst="rect">
            <a:avLst/>
          </a:prstGeom>
          <a:noFill/>
        </p:spPr>
        <p:txBody>
          <a:bodyPr wrap="square">
            <a:spAutoFit/>
          </a:bodyPr>
          <a:lstStyle/>
          <a:p>
            <a:r>
              <a:rPr lang="en-US" sz="3200" dirty="0"/>
              <a:t>From the beginning…</a:t>
            </a:r>
          </a:p>
          <a:p>
            <a:pPr marL="457200" indent="-457200">
              <a:buFont typeface="Arial" panose="020B0604020202020204" pitchFamily="34" charset="0"/>
              <a:buChar char="•"/>
            </a:pPr>
            <a:r>
              <a:rPr lang="en-US" sz="3200" b="1" dirty="0"/>
              <a:t>Covenant</a:t>
            </a:r>
            <a:r>
              <a:rPr lang="en-US" sz="3200" dirty="0"/>
              <a:t> was intergenerational. </a:t>
            </a:r>
          </a:p>
          <a:p>
            <a:pPr marL="457200" indent="-457200">
              <a:buFont typeface="Arial" panose="020B0604020202020204" pitchFamily="34" charset="0"/>
              <a:buChar char="•"/>
            </a:pPr>
            <a:r>
              <a:rPr lang="en-US" sz="3200" b="1" dirty="0"/>
              <a:t>Faith</a:t>
            </a:r>
            <a:r>
              <a:rPr lang="en-US" sz="3200" dirty="0"/>
              <a:t> was never meant to skip a generation. </a:t>
            </a:r>
          </a:p>
          <a:p>
            <a:pPr marL="457200" indent="-457200">
              <a:buFont typeface="Arial" panose="020B0604020202020204" pitchFamily="34" charset="0"/>
              <a:buChar char="•"/>
            </a:pPr>
            <a:r>
              <a:rPr lang="en-US" sz="3200" b="1" dirty="0"/>
              <a:t>Truth</a:t>
            </a:r>
            <a:r>
              <a:rPr lang="en-US" sz="3200" dirty="0"/>
              <a:t> was never meant to be rediscovered, it was meant to be handed down. </a:t>
            </a:r>
          </a:p>
        </p:txBody>
      </p:sp>
    </p:spTree>
    <p:extLst>
      <p:ext uri="{BB962C8B-B14F-4D97-AF65-F5344CB8AC3E}">
        <p14:creationId xmlns:p14="http://schemas.microsoft.com/office/powerpoint/2010/main" val="29970040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179406E2-FB0E-5E4D-6DC6-26B945DAFD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742A461-B615-96E6-AA9E-680685A43096}"/>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DD17BCA5-090E-5694-F192-38558873DA5A}"/>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360C1F21-5991-AA62-40AC-4C583282AF5A}"/>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B8F4C95-29AB-B72C-5893-4A9E0FCFF4F4}"/>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6" name="TextBox 5">
            <a:extLst>
              <a:ext uri="{FF2B5EF4-FFF2-40B4-BE49-F238E27FC236}">
                <a16:creationId xmlns:a16="http://schemas.microsoft.com/office/drawing/2014/main" id="{02D29150-5260-E2FB-BBE0-410E60C2D77C}"/>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Covenant That Formed a People</a:t>
            </a:r>
          </a:p>
        </p:txBody>
      </p:sp>
      <p:sp>
        <p:nvSpPr>
          <p:cNvPr id="8" name="TextBox 7">
            <a:extLst>
              <a:ext uri="{FF2B5EF4-FFF2-40B4-BE49-F238E27FC236}">
                <a16:creationId xmlns:a16="http://schemas.microsoft.com/office/drawing/2014/main" id="{68BA3911-4DCE-7E01-443B-64F8EFF6F0DE}"/>
              </a:ext>
            </a:extLst>
          </p:cNvPr>
          <p:cNvSpPr txBox="1"/>
          <p:nvPr/>
        </p:nvSpPr>
        <p:spPr>
          <a:xfrm>
            <a:off x="648494" y="2127320"/>
            <a:ext cx="6624665" cy="1815882"/>
          </a:xfrm>
          <a:prstGeom prst="rect">
            <a:avLst/>
          </a:prstGeom>
          <a:noFill/>
        </p:spPr>
        <p:txBody>
          <a:bodyPr wrap="square">
            <a:spAutoFit/>
          </a:bodyPr>
          <a:lstStyle/>
          <a:p>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When one generation fails to teach, the next generation forgets (Judges 2:10). And when a generation forgets, it does not lose religion, it loses identity. </a:t>
            </a:r>
          </a:p>
        </p:txBody>
      </p:sp>
      <p:sp>
        <p:nvSpPr>
          <p:cNvPr id="9" name="TextBox 8">
            <a:extLst>
              <a:ext uri="{FF2B5EF4-FFF2-40B4-BE49-F238E27FC236}">
                <a16:creationId xmlns:a16="http://schemas.microsoft.com/office/drawing/2014/main" id="{2E2942D5-B8FF-5709-4206-EF111D0A6200}"/>
              </a:ext>
            </a:extLst>
          </p:cNvPr>
          <p:cNvSpPr txBox="1"/>
          <p:nvPr/>
        </p:nvSpPr>
        <p:spPr>
          <a:xfrm>
            <a:off x="7802558" y="2342827"/>
            <a:ext cx="4000885" cy="2308324"/>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After that whole generation had been gathered to their ancestors, another generation grew up who knew neither the Lord nor what he had done for Israel.</a:t>
            </a:r>
          </a:p>
        </p:txBody>
      </p:sp>
      <p:sp>
        <p:nvSpPr>
          <p:cNvPr id="3" name="TextBox 2">
            <a:extLst>
              <a:ext uri="{FF2B5EF4-FFF2-40B4-BE49-F238E27FC236}">
                <a16:creationId xmlns:a16="http://schemas.microsoft.com/office/drawing/2014/main" id="{1023DC7B-27AB-FCF9-05FA-342FC32628F0}"/>
              </a:ext>
            </a:extLst>
          </p:cNvPr>
          <p:cNvSpPr txBox="1"/>
          <p:nvPr/>
        </p:nvSpPr>
        <p:spPr>
          <a:xfrm>
            <a:off x="10139467" y="1973495"/>
            <a:ext cx="1387303" cy="369332"/>
          </a:xfrm>
          <a:prstGeom prst="rect">
            <a:avLst/>
          </a:prstGeom>
          <a:noFill/>
        </p:spPr>
        <p:txBody>
          <a:bodyPr wrap="none" rtlCol="0">
            <a:spAutoFit/>
          </a:bodyPr>
          <a:lstStyle/>
          <a:p>
            <a:r>
              <a:rPr lang="en-US" b="1" dirty="0"/>
              <a:t>Judges 2:10</a:t>
            </a:r>
          </a:p>
        </p:txBody>
      </p:sp>
    </p:spTree>
    <p:extLst>
      <p:ext uri="{BB962C8B-B14F-4D97-AF65-F5344CB8AC3E}">
        <p14:creationId xmlns:p14="http://schemas.microsoft.com/office/powerpoint/2010/main" val="2218557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12810F57-6E78-DF32-6EE5-B9E18542B00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F4DD74A-C45E-103D-6770-522071AA4836}"/>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EB9A4B92-6044-6BF5-6C18-1D476F4D88C8}"/>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D0534DCE-BBD4-BD03-C223-592E23BDD5A7}"/>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664F340-4E94-8DC6-F3E5-F408BBC1F9C9}"/>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6" name="TextBox 5">
            <a:extLst>
              <a:ext uri="{FF2B5EF4-FFF2-40B4-BE49-F238E27FC236}">
                <a16:creationId xmlns:a16="http://schemas.microsoft.com/office/drawing/2014/main" id="{50D893E3-C312-F2CA-8483-98A2533AC5CC}"/>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Failure of Fragmented Faith</a:t>
            </a:r>
          </a:p>
        </p:txBody>
      </p:sp>
      <p:sp>
        <p:nvSpPr>
          <p:cNvPr id="8" name="TextBox 7">
            <a:extLst>
              <a:ext uri="{FF2B5EF4-FFF2-40B4-BE49-F238E27FC236}">
                <a16:creationId xmlns:a16="http://schemas.microsoft.com/office/drawing/2014/main" id="{C167BBF5-A2B0-3BDF-3CF9-1C7D3720BD6A}"/>
              </a:ext>
            </a:extLst>
          </p:cNvPr>
          <p:cNvSpPr txBox="1"/>
          <p:nvPr/>
        </p:nvSpPr>
        <p:spPr>
          <a:xfrm>
            <a:off x="648494" y="1960464"/>
            <a:ext cx="11007478" cy="3046988"/>
          </a:xfrm>
          <a:prstGeom prst="rect">
            <a:avLst/>
          </a:prstGeom>
          <a:noFill/>
        </p:spPr>
        <p:txBody>
          <a:bodyPr wrap="square">
            <a:spAutoFit/>
          </a:bodyPr>
          <a:lstStyle/>
          <a:p>
            <a:pPr algn="ct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Over time, what </a:t>
            </a:r>
            <a:r>
              <a:rPr kumimoji="0" lang="en-US" sz="32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established as covenant became reduced by people into ritual. </a:t>
            </a:r>
          </a:p>
          <a:p>
            <a:pPr algn="ctr"/>
            <a:endPar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indent="-457200">
              <a:buFont typeface="Arial" panose="020B0604020202020204" pitchFamily="34" charset="0"/>
              <a:buChar char="•"/>
            </a:pP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Worship without obedience. </a:t>
            </a:r>
          </a:p>
          <a:p>
            <a:pPr marL="457200" indent="-457200">
              <a:buFont typeface="Arial" panose="020B0604020202020204" pitchFamily="34" charset="0"/>
              <a:buChar char="•"/>
            </a:pP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Knowledge without transformation. </a:t>
            </a:r>
          </a:p>
          <a:p>
            <a:pPr marL="457200" indent="-457200">
              <a:buFont typeface="Arial" panose="020B0604020202020204" pitchFamily="34" charset="0"/>
              <a:buChar char="•"/>
            </a:pP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Identity without responsibility.</a:t>
            </a:r>
          </a:p>
        </p:txBody>
      </p:sp>
    </p:spTree>
    <p:extLst>
      <p:ext uri="{BB962C8B-B14F-4D97-AF65-F5344CB8AC3E}">
        <p14:creationId xmlns:p14="http://schemas.microsoft.com/office/powerpoint/2010/main" val="20955589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5BC93775-977A-DE2B-D872-884AC28682F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F469A5E-DAE3-239F-9C76-525C46668262}"/>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415116FC-B6C8-DFED-8702-82DDC982E985}"/>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DABE55E1-3619-FDF4-2F14-F77ED7F0376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3959EB8-0787-1F58-71B7-D2F62B5BB6C2}"/>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6" name="TextBox 5">
            <a:extLst>
              <a:ext uri="{FF2B5EF4-FFF2-40B4-BE49-F238E27FC236}">
                <a16:creationId xmlns:a16="http://schemas.microsoft.com/office/drawing/2014/main" id="{A2A8D664-71CC-A659-A497-B86F297628BA}"/>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Failure of Fragmented Faith</a:t>
            </a:r>
          </a:p>
        </p:txBody>
      </p:sp>
      <p:sp>
        <p:nvSpPr>
          <p:cNvPr id="8" name="TextBox 7">
            <a:extLst>
              <a:ext uri="{FF2B5EF4-FFF2-40B4-BE49-F238E27FC236}">
                <a16:creationId xmlns:a16="http://schemas.microsoft.com/office/drawing/2014/main" id="{C469774C-267A-325D-DC35-5BD8BEA435C6}"/>
              </a:ext>
            </a:extLst>
          </p:cNvPr>
          <p:cNvSpPr txBox="1"/>
          <p:nvPr/>
        </p:nvSpPr>
        <p:spPr>
          <a:xfrm>
            <a:off x="592261" y="2516547"/>
            <a:ext cx="11007478" cy="2554545"/>
          </a:xfrm>
          <a:prstGeom prst="rect">
            <a:avLst/>
          </a:prstGeom>
          <a:noFill/>
        </p:spPr>
        <p:txBody>
          <a:bodyPr wrap="square">
            <a:spAutoFit/>
          </a:bodyPr>
          <a:lstStyle/>
          <a:p>
            <a:pPr algn="ct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The prophets rose to call the people back, not to religion, but to covenant.</a:t>
            </a:r>
          </a:p>
          <a:p>
            <a:pPr algn="ctr"/>
            <a:endPar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endParaRPr>
          </a:p>
          <a:p>
            <a:pPr algn="ct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“He has shown you… what is good… to do justice, to love mercy, and to walk humbly with your God” (Micah 6:8).</a:t>
            </a:r>
          </a:p>
        </p:txBody>
      </p:sp>
    </p:spTree>
    <p:extLst>
      <p:ext uri="{BB962C8B-B14F-4D97-AF65-F5344CB8AC3E}">
        <p14:creationId xmlns:p14="http://schemas.microsoft.com/office/powerpoint/2010/main" val="2988086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DA135603-4BFB-60BB-5776-F4658B09E04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85F17A6-EA53-C1DF-89D9-0999BBBCCF32}"/>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3583446C-8B84-C8C1-D8B0-4427BA5512BB}"/>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DDE2DF80-2561-A619-822A-A0830B949F4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EA4AF93-01C0-AE84-8BE8-B9FBC1107BD9}"/>
              </a:ext>
            </a:extLst>
          </p:cNvPr>
          <p:cNvSpPr txBox="1"/>
          <p:nvPr/>
        </p:nvSpPr>
        <p:spPr>
          <a:xfrm>
            <a:off x="11071301" y="309547"/>
            <a:ext cx="787395" cy="523220"/>
          </a:xfrm>
          <a:prstGeom prst="rect">
            <a:avLst/>
          </a:prstGeom>
          <a:noFill/>
        </p:spPr>
        <p:txBody>
          <a:bodyPr wrap="none" rtlCol="0">
            <a:spAutoFit/>
          </a:bodyPr>
          <a:lstStyle/>
          <a:p>
            <a:r>
              <a:rPr lang="en-US" sz="2800" b="1" dirty="0"/>
              <a:t>P15</a:t>
            </a:r>
            <a:endParaRPr lang="en-US" b="1" dirty="0"/>
          </a:p>
        </p:txBody>
      </p:sp>
      <p:sp>
        <p:nvSpPr>
          <p:cNvPr id="6" name="TextBox 5">
            <a:extLst>
              <a:ext uri="{FF2B5EF4-FFF2-40B4-BE49-F238E27FC236}">
                <a16:creationId xmlns:a16="http://schemas.microsoft.com/office/drawing/2014/main" id="{DC3BBF9B-B686-069F-F929-2F6DD01BA5D8}"/>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Failure of Fragmented Faith</a:t>
            </a:r>
          </a:p>
        </p:txBody>
      </p:sp>
      <p:sp>
        <p:nvSpPr>
          <p:cNvPr id="8" name="TextBox 7">
            <a:extLst>
              <a:ext uri="{FF2B5EF4-FFF2-40B4-BE49-F238E27FC236}">
                <a16:creationId xmlns:a16="http://schemas.microsoft.com/office/drawing/2014/main" id="{71CE9AEE-AFEE-C84F-28BF-5C249CDEC2E4}"/>
              </a:ext>
            </a:extLst>
          </p:cNvPr>
          <p:cNvSpPr txBox="1"/>
          <p:nvPr/>
        </p:nvSpPr>
        <p:spPr>
          <a:xfrm>
            <a:off x="592261" y="1973345"/>
            <a:ext cx="11007478" cy="4031873"/>
          </a:xfrm>
          <a:prstGeom prst="rect">
            <a:avLst/>
          </a:prstGeom>
          <a:noFill/>
        </p:spPr>
        <p:txBody>
          <a:bodyPr wrap="square">
            <a:spAutoFit/>
          </a:bodyPr>
          <a:lstStyle/>
          <a:p>
            <a:pPr algn="ct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But the people often resisted. </a:t>
            </a:r>
          </a:p>
          <a:p>
            <a:pPr algn="ctr"/>
            <a:endPar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endParaRPr>
          </a:p>
          <a:p>
            <a:pPr marL="457200" indent="-457200">
              <a:buFont typeface="Arial" panose="020B0604020202020204" pitchFamily="34" charset="0"/>
              <a:buChar char="•"/>
            </a:pP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They wanted blessing without obedience. </a:t>
            </a:r>
          </a:p>
          <a:p>
            <a:pPr marL="457200" indent="-457200">
              <a:buFont typeface="Arial" panose="020B0604020202020204" pitchFamily="34" charset="0"/>
              <a:buChar char="•"/>
            </a:pP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They wanted identity without submission. </a:t>
            </a:r>
          </a:p>
          <a:p>
            <a:pPr marL="457200" indent="-457200">
              <a:buFont typeface="Arial" panose="020B0604020202020204" pitchFamily="34" charset="0"/>
              <a:buChar char="•"/>
            </a:pP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They wanted form without substance. </a:t>
            </a:r>
          </a:p>
          <a:p>
            <a:pPr algn="ctr"/>
            <a:endParaRPr lang="en-US" sz="3200" dirty="0">
              <a:solidFill>
                <a:prstClr val="black"/>
              </a:solidFill>
              <a:latin typeface="Aptos" panose="02110004020202020204"/>
            </a:endParaRPr>
          </a:p>
          <a:p>
            <a:pPr algn="ct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This is not only their</a:t>
            </a:r>
            <a:r>
              <a:rPr lang="en-US" sz="3200" dirty="0">
                <a:solidFill>
                  <a:prstClr val="black"/>
                </a:solidFill>
                <a:latin typeface="Aptos" panose="02110004020202020204"/>
              </a:rPr>
              <a:t> </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story, it is the pattern of every generation that drifts from covenant.</a:t>
            </a:r>
          </a:p>
        </p:txBody>
      </p:sp>
    </p:spTree>
    <p:extLst>
      <p:ext uri="{BB962C8B-B14F-4D97-AF65-F5344CB8AC3E}">
        <p14:creationId xmlns:p14="http://schemas.microsoft.com/office/powerpoint/2010/main" val="3093274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297EBAEF-CAFA-991F-8E2D-925FB712824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91DA492-2EE3-5498-36E1-DF5DB95360CC}"/>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32F9019F-CE45-036E-7F3A-9F3D78AF5414}"/>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1B5117DF-53F8-6D04-D532-0530EDE74851}"/>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BD36141-74E0-E3F3-1ACE-F157EE8E0025}"/>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
        <p:nvSpPr>
          <p:cNvPr id="6" name="TextBox 5">
            <a:extLst>
              <a:ext uri="{FF2B5EF4-FFF2-40B4-BE49-F238E27FC236}">
                <a16:creationId xmlns:a16="http://schemas.microsoft.com/office/drawing/2014/main" id="{FAB44EB6-146B-B5CB-C763-C4DF952C49E0}"/>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Fulfillment in </a:t>
            </a:r>
            <a:r>
              <a:rPr kumimoji="0" lang="en-US" sz="3600" b="1"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600" b="1" i="0" u="none" strike="noStrike" kern="1200" cap="none" spc="0" normalizeH="0" baseline="0" noProof="0" dirty="0" err="1">
                <a:ln>
                  <a:noFill/>
                </a:ln>
                <a:solidFill>
                  <a:prstClr val="black"/>
                </a:solidFill>
                <a:effectLst/>
                <a:uLnTx/>
                <a:uFillTx/>
                <a:latin typeface="Aptos" panose="02110004020202020204"/>
                <a:ea typeface="+mn-ea"/>
                <a:cs typeface="+mn-cs"/>
              </a:rPr>
              <a:t>Ha’Maschiach</a:t>
            </a:r>
            <a:endPar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FD3EF79A-9895-BF75-6A68-C71CA24608D9}"/>
              </a:ext>
            </a:extLst>
          </p:cNvPr>
          <p:cNvSpPr txBox="1"/>
          <p:nvPr/>
        </p:nvSpPr>
        <p:spPr>
          <a:xfrm>
            <a:off x="592261" y="2283578"/>
            <a:ext cx="5903132" cy="2554545"/>
          </a:xfrm>
          <a:prstGeom prst="rect">
            <a:avLst/>
          </a:prstGeom>
          <a:noFill/>
        </p:spPr>
        <p:txBody>
          <a:bodyPr wrap="square">
            <a:spAutoFit/>
          </a:bodyPr>
          <a:lstStyle/>
          <a:p>
            <a:pPr algn="ct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In the fullness of time, </a:t>
            </a:r>
            <a:r>
              <a:rPr kumimoji="0" lang="en-US" sz="3200"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200" i="0" u="none" strike="noStrike" kern="1200" cap="none" spc="0" normalizeH="0" baseline="0" noProof="0" dirty="0" err="1">
                <a:ln>
                  <a:noFill/>
                </a:ln>
                <a:solidFill>
                  <a:prstClr val="black"/>
                </a:solidFill>
                <a:effectLst/>
                <a:uLnTx/>
                <a:uFillTx/>
                <a:latin typeface="Aptos" panose="02110004020202020204"/>
                <a:ea typeface="+mn-ea"/>
                <a:cs typeface="+mn-cs"/>
              </a:rPr>
              <a:t>Ha’Mashiach</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came, not to start something new, but to fulfill what had always been promised (</a:t>
            </a:r>
            <a:r>
              <a:rPr kumimoji="0" lang="en-US" sz="3200" i="1" u="none" strike="noStrike" kern="1200" cap="none" spc="0" normalizeH="0" baseline="0" noProof="0" dirty="0">
                <a:ln>
                  <a:noFill/>
                </a:ln>
                <a:solidFill>
                  <a:prstClr val="black"/>
                </a:solidFill>
                <a:effectLst/>
                <a:uLnTx/>
                <a:uFillTx/>
                <a:latin typeface="Aptos" panose="02110004020202020204"/>
                <a:ea typeface="+mn-ea"/>
                <a:cs typeface="+mn-cs"/>
              </a:rPr>
              <a:t>Matthew 5:17</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TextBox 8">
            <a:extLst>
              <a:ext uri="{FF2B5EF4-FFF2-40B4-BE49-F238E27FC236}">
                <a16:creationId xmlns:a16="http://schemas.microsoft.com/office/drawing/2014/main" id="{76185D7E-5533-E937-D6BD-18E6DE25399B}"/>
              </a:ext>
            </a:extLst>
          </p:cNvPr>
          <p:cNvSpPr txBox="1"/>
          <p:nvPr/>
        </p:nvSpPr>
        <p:spPr>
          <a:xfrm>
            <a:off x="7811348" y="2927487"/>
            <a:ext cx="4000885" cy="1938992"/>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“Do not think that I have come to abolish the Law or the Prophets; I have not come to abolish them but to fulfill them.</a:t>
            </a:r>
          </a:p>
        </p:txBody>
      </p:sp>
      <p:sp>
        <p:nvSpPr>
          <p:cNvPr id="11" name="TextBox 10">
            <a:extLst>
              <a:ext uri="{FF2B5EF4-FFF2-40B4-BE49-F238E27FC236}">
                <a16:creationId xmlns:a16="http://schemas.microsoft.com/office/drawing/2014/main" id="{16979C88-494C-4E91-265E-6447FB068292}"/>
              </a:ext>
            </a:extLst>
          </p:cNvPr>
          <p:cNvSpPr txBox="1"/>
          <p:nvPr/>
        </p:nvSpPr>
        <p:spPr>
          <a:xfrm>
            <a:off x="10227184" y="2558155"/>
            <a:ext cx="1585049" cy="369332"/>
          </a:xfrm>
          <a:prstGeom prst="rect">
            <a:avLst/>
          </a:prstGeom>
          <a:noFill/>
        </p:spPr>
        <p:txBody>
          <a:bodyPr wrap="none" rtlCol="0">
            <a:spAutoFit/>
          </a:bodyPr>
          <a:lstStyle/>
          <a:p>
            <a:r>
              <a:rPr lang="en-US" b="1" dirty="0"/>
              <a:t>Matthew 5:17</a:t>
            </a:r>
          </a:p>
        </p:txBody>
      </p:sp>
    </p:spTree>
    <p:extLst>
      <p:ext uri="{BB962C8B-B14F-4D97-AF65-F5344CB8AC3E}">
        <p14:creationId xmlns:p14="http://schemas.microsoft.com/office/powerpoint/2010/main" val="1446795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08413115-633B-CB7E-6DE0-E36E571019E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15460DA-588C-5EF8-E840-6E61D187A8E8}"/>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360EEA98-5CB9-66FA-33DD-78FE816EB973}"/>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9DC4CC15-0FD9-B793-26BF-8BFCABD48ECE}"/>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05A88B7-D3EF-F4A1-6397-0AEC1D9B8C45}"/>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
        <p:nvSpPr>
          <p:cNvPr id="6" name="TextBox 5">
            <a:extLst>
              <a:ext uri="{FF2B5EF4-FFF2-40B4-BE49-F238E27FC236}">
                <a16:creationId xmlns:a16="http://schemas.microsoft.com/office/drawing/2014/main" id="{59DDBF65-BD30-BBF0-BCEC-79CA976F4213}"/>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Fulfillment in </a:t>
            </a:r>
            <a:r>
              <a:rPr kumimoji="0" lang="en-US" sz="3600" b="1"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600" b="1" i="0" u="none" strike="noStrike" kern="1200" cap="none" spc="0" normalizeH="0" baseline="0" noProof="0" dirty="0" err="1">
                <a:ln>
                  <a:noFill/>
                </a:ln>
                <a:solidFill>
                  <a:prstClr val="black"/>
                </a:solidFill>
                <a:effectLst/>
                <a:uLnTx/>
                <a:uFillTx/>
                <a:latin typeface="Aptos" panose="02110004020202020204"/>
                <a:ea typeface="+mn-ea"/>
                <a:cs typeface="+mn-cs"/>
              </a:rPr>
              <a:t>Ha’Maschiach</a:t>
            </a:r>
            <a:endPar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EC110D3C-588B-1145-CE6C-DA4F47E5920C}"/>
              </a:ext>
            </a:extLst>
          </p:cNvPr>
          <p:cNvSpPr txBox="1"/>
          <p:nvPr/>
        </p:nvSpPr>
        <p:spPr>
          <a:xfrm>
            <a:off x="581750" y="1989289"/>
            <a:ext cx="6859574" cy="4524315"/>
          </a:xfrm>
          <a:prstGeom prst="rect">
            <a:avLst/>
          </a:prstGeom>
          <a:noFill/>
        </p:spPr>
        <p:txBody>
          <a:bodyPr wrap="square">
            <a:spAutoFit/>
          </a:bodyPr>
          <a:lstStyle/>
          <a:p>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He did not come to build religion. He came to restore covenant (</a:t>
            </a:r>
            <a:r>
              <a:rPr kumimoji="0" lang="en-US" sz="3200" i="1" u="none" strike="noStrike" kern="1200" cap="none" spc="0" normalizeH="0" baseline="0" noProof="0" dirty="0">
                <a:ln>
                  <a:noFill/>
                </a:ln>
                <a:solidFill>
                  <a:prstClr val="black"/>
                </a:solidFill>
                <a:effectLst/>
                <a:uLnTx/>
                <a:uFillTx/>
                <a:latin typeface="Aptos" panose="02110004020202020204"/>
                <a:ea typeface="+mn-ea"/>
                <a:cs typeface="+mn-cs"/>
              </a:rPr>
              <a:t>Luke 19:10</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a:t>
            </a:r>
          </a:p>
          <a:p>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Through His life, death, burial, and resurrection, </a:t>
            </a:r>
            <a:r>
              <a:rPr kumimoji="0" lang="en-US" sz="3200"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did what humanity could not do, He reconciled humanity back to </a:t>
            </a:r>
            <a:r>
              <a:rPr kumimoji="0" lang="en-US" sz="32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a:t>
            </a:r>
          </a:p>
          <a:p>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Through Him, covenant was not just restored, it was fulfilled. (</a:t>
            </a:r>
            <a:r>
              <a:rPr kumimoji="0" lang="en-US" sz="3200" i="1" u="none" strike="noStrike" kern="1200" cap="none" spc="0" normalizeH="0" baseline="0" noProof="0" dirty="0">
                <a:ln>
                  <a:noFill/>
                </a:ln>
                <a:solidFill>
                  <a:prstClr val="black"/>
                </a:solidFill>
                <a:effectLst/>
                <a:uLnTx/>
                <a:uFillTx/>
                <a:latin typeface="Aptos" panose="02110004020202020204"/>
                <a:ea typeface="+mn-ea"/>
                <a:cs typeface="+mn-cs"/>
              </a:rPr>
              <a:t>Luke 22:20</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TextBox 8">
            <a:extLst>
              <a:ext uri="{FF2B5EF4-FFF2-40B4-BE49-F238E27FC236}">
                <a16:creationId xmlns:a16="http://schemas.microsoft.com/office/drawing/2014/main" id="{77E8E3E2-3229-C75A-EAF9-A7770D73CA5B}"/>
              </a:ext>
            </a:extLst>
          </p:cNvPr>
          <p:cNvSpPr txBox="1"/>
          <p:nvPr/>
        </p:nvSpPr>
        <p:spPr>
          <a:xfrm>
            <a:off x="7811348" y="2927487"/>
            <a:ext cx="4000885" cy="830997"/>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For the Son of Man came to seek and to save the lost.”</a:t>
            </a:r>
          </a:p>
        </p:txBody>
      </p:sp>
      <p:sp>
        <p:nvSpPr>
          <p:cNvPr id="11" name="TextBox 10">
            <a:extLst>
              <a:ext uri="{FF2B5EF4-FFF2-40B4-BE49-F238E27FC236}">
                <a16:creationId xmlns:a16="http://schemas.microsoft.com/office/drawing/2014/main" id="{ACBF2731-6E90-16E1-0107-B904ADB66903}"/>
              </a:ext>
            </a:extLst>
          </p:cNvPr>
          <p:cNvSpPr txBox="1"/>
          <p:nvPr/>
        </p:nvSpPr>
        <p:spPr>
          <a:xfrm>
            <a:off x="10227184" y="2558155"/>
            <a:ext cx="1294585" cy="369332"/>
          </a:xfrm>
          <a:prstGeom prst="rect">
            <a:avLst/>
          </a:prstGeom>
          <a:noFill/>
        </p:spPr>
        <p:txBody>
          <a:bodyPr wrap="none" rtlCol="0">
            <a:spAutoFit/>
          </a:bodyPr>
          <a:lstStyle/>
          <a:p>
            <a:r>
              <a:rPr lang="en-US" b="1" dirty="0"/>
              <a:t>Luke 19:10</a:t>
            </a:r>
          </a:p>
        </p:txBody>
      </p:sp>
    </p:spTree>
    <p:extLst>
      <p:ext uri="{BB962C8B-B14F-4D97-AF65-F5344CB8AC3E}">
        <p14:creationId xmlns:p14="http://schemas.microsoft.com/office/powerpoint/2010/main" val="453205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245AA3E7-9381-69FA-C127-083C19BD383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AE70073-FEB8-2470-3653-0E06B2AD9E97}"/>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5CBA980D-62DF-6869-56B3-1A47094AB410}"/>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C203D410-5D71-8CE2-F249-33B1371E926E}"/>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5839B33-62C3-5C12-2855-A5A16EB81E5A}"/>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
        <p:nvSpPr>
          <p:cNvPr id="6" name="TextBox 5">
            <a:extLst>
              <a:ext uri="{FF2B5EF4-FFF2-40B4-BE49-F238E27FC236}">
                <a16:creationId xmlns:a16="http://schemas.microsoft.com/office/drawing/2014/main" id="{8D472AA5-69F3-6DB3-B0D3-F892CFC77123}"/>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Fulfillment in </a:t>
            </a:r>
            <a:r>
              <a:rPr kumimoji="0" lang="en-US" sz="3600" b="1"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3600" b="1" i="0" u="none" strike="noStrike" kern="1200" cap="none" spc="0" normalizeH="0" baseline="0" noProof="0" dirty="0" err="1">
                <a:ln>
                  <a:noFill/>
                </a:ln>
                <a:solidFill>
                  <a:prstClr val="black"/>
                </a:solidFill>
                <a:effectLst/>
                <a:uLnTx/>
                <a:uFillTx/>
                <a:latin typeface="Aptos" panose="02110004020202020204"/>
                <a:ea typeface="+mn-ea"/>
                <a:cs typeface="+mn-cs"/>
              </a:rPr>
              <a:t>Ha’Maschiach</a:t>
            </a:r>
            <a:endPar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1E54FC03-8338-28A6-6817-54FB6D7C8C0D}"/>
              </a:ext>
            </a:extLst>
          </p:cNvPr>
          <p:cNvSpPr txBox="1"/>
          <p:nvPr/>
        </p:nvSpPr>
        <p:spPr>
          <a:xfrm>
            <a:off x="561653" y="2156983"/>
            <a:ext cx="7125336" cy="4031873"/>
          </a:xfrm>
          <a:prstGeom prst="rect">
            <a:avLst/>
          </a:prstGeom>
          <a:noFill/>
        </p:spPr>
        <p:txBody>
          <a:bodyPr wrap="square">
            <a:spAutoFit/>
          </a:bodyPr>
          <a:lstStyle/>
          <a:p>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He did not come to build religion. He came to restore covenant (</a:t>
            </a:r>
            <a:r>
              <a:rPr kumimoji="0" lang="en-US" sz="3200" u="none" strike="noStrike" kern="1200" cap="none" spc="0" normalizeH="0" baseline="0" noProof="0" dirty="0">
                <a:ln>
                  <a:noFill/>
                </a:ln>
                <a:solidFill>
                  <a:prstClr val="black"/>
                </a:solidFill>
                <a:effectLst/>
                <a:uLnTx/>
                <a:uFillTx/>
                <a:latin typeface="Aptos" panose="02110004020202020204"/>
                <a:ea typeface="+mn-ea"/>
                <a:cs typeface="+mn-cs"/>
              </a:rPr>
              <a:t>Luke 19:10</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a:t>
            </a:r>
          </a:p>
          <a:p>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Through His life, death, burial, and resurrection, </a:t>
            </a:r>
            <a:r>
              <a:rPr kumimoji="0" lang="en-US" sz="3200"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did what humanity could not do, He reconciled humanity back to </a:t>
            </a:r>
            <a:r>
              <a:rPr kumimoji="0" lang="en-US" sz="32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a:t>
            </a:r>
          </a:p>
          <a:p>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    Through Him, covenant was not just restored, it was fulfilled. (</a:t>
            </a:r>
            <a:r>
              <a:rPr kumimoji="0" lang="en-US" sz="3200" i="1" u="none" strike="noStrike" kern="1200" cap="none" spc="0" normalizeH="0" baseline="0" noProof="0" dirty="0">
                <a:ln>
                  <a:noFill/>
                </a:ln>
                <a:solidFill>
                  <a:prstClr val="black"/>
                </a:solidFill>
                <a:effectLst/>
                <a:uLnTx/>
                <a:uFillTx/>
                <a:latin typeface="Aptos" panose="02110004020202020204"/>
                <a:ea typeface="+mn-ea"/>
                <a:cs typeface="+mn-cs"/>
              </a:rPr>
              <a:t>Luke 22:20</a:t>
            </a:r>
            <a:r>
              <a:rPr kumimoji="0" lang="en-US" sz="320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TextBox 8">
            <a:extLst>
              <a:ext uri="{FF2B5EF4-FFF2-40B4-BE49-F238E27FC236}">
                <a16:creationId xmlns:a16="http://schemas.microsoft.com/office/drawing/2014/main" id="{F4768044-89D4-76D6-D876-CD677C699ED8}"/>
              </a:ext>
            </a:extLst>
          </p:cNvPr>
          <p:cNvSpPr txBox="1"/>
          <p:nvPr/>
        </p:nvSpPr>
        <p:spPr>
          <a:xfrm>
            <a:off x="7811348" y="2927487"/>
            <a:ext cx="4000885" cy="1938992"/>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In the same way, after the supper he took the cup, saying, “This cup is the new covenant in my blood, which is poured out for you. </a:t>
            </a:r>
          </a:p>
        </p:txBody>
      </p:sp>
      <p:sp>
        <p:nvSpPr>
          <p:cNvPr id="11" name="TextBox 10">
            <a:extLst>
              <a:ext uri="{FF2B5EF4-FFF2-40B4-BE49-F238E27FC236}">
                <a16:creationId xmlns:a16="http://schemas.microsoft.com/office/drawing/2014/main" id="{4CE5A896-3785-7968-9F21-019B4B99281A}"/>
              </a:ext>
            </a:extLst>
          </p:cNvPr>
          <p:cNvSpPr txBox="1"/>
          <p:nvPr/>
        </p:nvSpPr>
        <p:spPr>
          <a:xfrm>
            <a:off x="10500451" y="2558155"/>
            <a:ext cx="1294585" cy="369332"/>
          </a:xfrm>
          <a:prstGeom prst="rect">
            <a:avLst/>
          </a:prstGeom>
          <a:noFill/>
        </p:spPr>
        <p:txBody>
          <a:bodyPr wrap="none" rtlCol="0">
            <a:spAutoFit/>
          </a:bodyPr>
          <a:lstStyle/>
          <a:p>
            <a:r>
              <a:rPr lang="en-US" b="1" dirty="0"/>
              <a:t>Luke 22:20</a:t>
            </a:r>
          </a:p>
        </p:txBody>
      </p:sp>
    </p:spTree>
    <p:extLst>
      <p:ext uri="{BB962C8B-B14F-4D97-AF65-F5344CB8AC3E}">
        <p14:creationId xmlns:p14="http://schemas.microsoft.com/office/powerpoint/2010/main" val="1018679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6E452FB1-BBA6-1A51-BBED-2693C0B9C29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CB3CD4D-A4E3-11E3-83E5-01BE11C8346B}"/>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031744F0-D82D-4AE3-A8BC-24144314D64F}"/>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742317DD-66C9-18E8-F7C5-FF47CFC2DA9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AE63289-ACB3-F12E-4AEB-6CD1BE05E02B}"/>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
        <p:nvSpPr>
          <p:cNvPr id="6" name="TextBox 5">
            <a:extLst>
              <a:ext uri="{FF2B5EF4-FFF2-40B4-BE49-F238E27FC236}">
                <a16:creationId xmlns:a16="http://schemas.microsoft.com/office/drawing/2014/main" id="{19680772-9E95-76DA-B9A2-6B1523314B5A}"/>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Formation of a Covenant Family</a:t>
            </a:r>
          </a:p>
        </p:txBody>
      </p:sp>
      <p:sp>
        <p:nvSpPr>
          <p:cNvPr id="8" name="TextBox 7">
            <a:extLst>
              <a:ext uri="{FF2B5EF4-FFF2-40B4-BE49-F238E27FC236}">
                <a16:creationId xmlns:a16="http://schemas.microsoft.com/office/drawing/2014/main" id="{AD3993CA-A7F1-EF69-9A8E-51B38D860FE9}"/>
              </a:ext>
            </a:extLst>
          </p:cNvPr>
          <p:cNvSpPr txBox="1"/>
          <p:nvPr/>
        </p:nvSpPr>
        <p:spPr>
          <a:xfrm>
            <a:off x="561653" y="2619710"/>
            <a:ext cx="7125336" cy="2554545"/>
          </a:xfrm>
          <a:prstGeom prst="rect">
            <a:avLst/>
          </a:prstGeom>
          <a:noFill/>
        </p:spPr>
        <p:txBody>
          <a:bodyPr wrap="square">
            <a:spAutoFit/>
          </a:bodyPr>
          <a:lstStyle/>
          <a:p>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This restored covenant created something powerful: A family. </a:t>
            </a:r>
          </a:p>
          <a:p>
            <a:endParaRPr lang="en-US" sz="3200" b="1" dirty="0">
              <a:solidFill>
                <a:prstClr val="black"/>
              </a:solidFill>
              <a:latin typeface="Aptos" panose="02110004020202020204"/>
            </a:endParaRPr>
          </a:p>
          <a:p>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Not a building. Not a weekly gathering. A family. </a:t>
            </a:r>
          </a:p>
        </p:txBody>
      </p:sp>
      <p:sp>
        <p:nvSpPr>
          <p:cNvPr id="9" name="TextBox 8">
            <a:extLst>
              <a:ext uri="{FF2B5EF4-FFF2-40B4-BE49-F238E27FC236}">
                <a16:creationId xmlns:a16="http://schemas.microsoft.com/office/drawing/2014/main" id="{4304E8A6-4177-DDC5-F886-E98E6128AC12}"/>
              </a:ext>
            </a:extLst>
          </p:cNvPr>
          <p:cNvSpPr txBox="1"/>
          <p:nvPr/>
        </p:nvSpPr>
        <p:spPr>
          <a:xfrm>
            <a:off x="7811348" y="2927487"/>
            <a:ext cx="4000885" cy="1938992"/>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Consequently, you are no longer foreigners and strangers, but fellow citizens with God’s people and also members of his household,</a:t>
            </a:r>
          </a:p>
        </p:txBody>
      </p:sp>
      <p:sp>
        <p:nvSpPr>
          <p:cNvPr id="11" name="TextBox 10">
            <a:extLst>
              <a:ext uri="{FF2B5EF4-FFF2-40B4-BE49-F238E27FC236}">
                <a16:creationId xmlns:a16="http://schemas.microsoft.com/office/drawing/2014/main" id="{E59CB6ED-3496-838C-E923-E09FF9887432}"/>
              </a:ext>
            </a:extLst>
          </p:cNvPr>
          <p:cNvSpPr txBox="1"/>
          <p:nvPr/>
        </p:nvSpPr>
        <p:spPr>
          <a:xfrm>
            <a:off x="10053418" y="2558155"/>
            <a:ext cx="1758815" cy="369332"/>
          </a:xfrm>
          <a:prstGeom prst="rect">
            <a:avLst/>
          </a:prstGeom>
          <a:noFill/>
        </p:spPr>
        <p:txBody>
          <a:bodyPr wrap="none" rtlCol="0">
            <a:spAutoFit/>
          </a:bodyPr>
          <a:lstStyle/>
          <a:p>
            <a:r>
              <a:rPr lang="en-US" b="1" dirty="0"/>
              <a:t>Ephesians 2:19</a:t>
            </a:r>
          </a:p>
        </p:txBody>
      </p:sp>
    </p:spTree>
    <p:extLst>
      <p:ext uri="{BB962C8B-B14F-4D97-AF65-F5344CB8AC3E}">
        <p14:creationId xmlns:p14="http://schemas.microsoft.com/office/powerpoint/2010/main" val="1738479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411E812D-05C1-B81A-FC2C-E01D13096DA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9D159B7-1132-1BCA-5D7C-6413F80247B0}"/>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992631EE-CC9A-F2C2-6A89-67E8D100CEBF}"/>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1168FCC0-B790-B8CD-2DB8-C4EB02B6D05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99F3FB0-2D45-AF2A-1F50-4B75BA28E450}"/>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
        <p:nvSpPr>
          <p:cNvPr id="6" name="TextBox 5">
            <a:extLst>
              <a:ext uri="{FF2B5EF4-FFF2-40B4-BE49-F238E27FC236}">
                <a16:creationId xmlns:a16="http://schemas.microsoft.com/office/drawing/2014/main" id="{EE0C64AD-BB42-56EE-0B18-5784187B175F}"/>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The Formation of a Covenant Family</a:t>
            </a:r>
          </a:p>
        </p:txBody>
      </p:sp>
      <p:sp>
        <p:nvSpPr>
          <p:cNvPr id="8" name="TextBox 7">
            <a:extLst>
              <a:ext uri="{FF2B5EF4-FFF2-40B4-BE49-F238E27FC236}">
                <a16:creationId xmlns:a16="http://schemas.microsoft.com/office/drawing/2014/main" id="{FD2A29B8-4EF0-53CF-B69D-B1161B710DEB}"/>
              </a:ext>
            </a:extLst>
          </p:cNvPr>
          <p:cNvSpPr txBox="1"/>
          <p:nvPr/>
        </p:nvSpPr>
        <p:spPr>
          <a:xfrm>
            <a:off x="561653" y="2156983"/>
            <a:ext cx="10722646" cy="4401205"/>
          </a:xfrm>
          <a:prstGeom prst="rect">
            <a:avLst/>
          </a:prstGeom>
          <a:noFill/>
        </p:spPr>
        <p:txBody>
          <a:bodyPr wrap="square">
            <a:spAutoFit/>
          </a:bodyPr>
          <a:lstStyle/>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The Church is a family of families. </a:t>
            </a:r>
          </a:p>
          <a:p>
            <a:endParaRPr lang="en-US" sz="2800" b="1" dirty="0">
              <a:solidFill>
                <a:prstClr val="black"/>
              </a:solidFill>
              <a:latin typeface="Aptos" panose="02110004020202020204"/>
            </a:endParaRPr>
          </a:p>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This is why Greater Calvary Bible Church International does not define itself as an organization first, but as a covenant family.</a:t>
            </a:r>
          </a:p>
          <a:p>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Because discipleship is not institutional, it is relational. Children learn by watching.</a:t>
            </a:r>
          </a:p>
          <a:p>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Families grow by walking together. Faith is formed through consistent, lived experience.</a:t>
            </a:r>
          </a:p>
        </p:txBody>
      </p:sp>
    </p:spTree>
    <p:extLst>
      <p:ext uri="{BB962C8B-B14F-4D97-AF65-F5344CB8AC3E}">
        <p14:creationId xmlns:p14="http://schemas.microsoft.com/office/powerpoint/2010/main" val="4242198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6EE1E083-CF76-4655-E900-0AD452BBC1E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7703397-9CE6-4E0D-16AE-99253BB67861}"/>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7E19509F-7309-2506-8525-CB0BC297F764}"/>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1F62665B-BDAE-B193-00D7-83B5EF0386D7}"/>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52A1A6A-06D9-09F3-BB64-482134945F15}"/>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
        <p:nvSpPr>
          <p:cNvPr id="6" name="TextBox 5">
            <a:extLst>
              <a:ext uri="{FF2B5EF4-FFF2-40B4-BE49-F238E27FC236}">
                <a16:creationId xmlns:a16="http://schemas.microsoft.com/office/drawing/2014/main" id="{6603366D-9009-4B30-AEEF-F4D20E1D4434}"/>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Walking in and with </a:t>
            </a:r>
            <a:r>
              <a:rPr kumimoji="0" lang="en-US" sz="3600" b="1" i="0" u="none" strike="noStrike" kern="1200" cap="none" spc="0" normalizeH="0" baseline="0" noProof="0" dirty="0" err="1">
                <a:ln>
                  <a:noFill/>
                </a:ln>
                <a:solidFill>
                  <a:prstClr val="black"/>
                </a:solidFill>
                <a:effectLst/>
                <a:uLnTx/>
                <a:uFillTx/>
                <a:latin typeface="Aptos" panose="02110004020202020204"/>
                <a:ea typeface="+mn-ea"/>
                <a:cs typeface="+mn-cs"/>
              </a:rPr>
              <a:t>Yahusha</a:t>
            </a:r>
            <a:endPar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DE124775-B1C0-3DF4-8B1C-B03980AAC4C3}"/>
              </a:ext>
            </a:extLst>
          </p:cNvPr>
          <p:cNvSpPr txBox="1"/>
          <p:nvPr/>
        </p:nvSpPr>
        <p:spPr>
          <a:xfrm>
            <a:off x="561653" y="2619710"/>
            <a:ext cx="6602822" cy="1569660"/>
          </a:xfrm>
          <a:prstGeom prst="rect">
            <a:avLst/>
          </a:prstGeom>
          <a:noFill/>
        </p:spPr>
        <p:txBody>
          <a:bodyPr wrap="square">
            <a:spAutoFit/>
          </a:bodyPr>
          <a:lstStyle/>
          <a:p>
            <a:r>
              <a:rPr kumimoji="0" lang="en-US" sz="3200" b="1"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 never called people to admire Him. He called them to follow Him.</a:t>
            </a:r>
          </a:p>
        </p:txBody>
      </p:sp>
      <p:sp>
        <p:nvSpPr>
          <p:cNvPr id="9" name="TextBox 8">
            <a:extLst>
              <a:ext uri="{FF2B5EF4-FFF2-40B4-BE49-F238E27FC236}">
                <a16:creationId xmlns:a16="http://schemas.microsoft.com/office/drawing/2014/main" id="{39FFCAC1-219A-EFE0-AAF7-80978B132F17}"/>
              </a:ext>
            </a:extLst>
          </p:cNvPr>
          <p:cNvSpPr txBox="1"/>
          <p:nvPr/>
        </p:nvSpPr>
        <p:spPr>
          <a:xfrm>
            <a:off x="7811348" y="2927487"/>
            <a:ext cx="4000885" cy="1938992"/>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Then he said to them all: “Whoever wants to be my disciple must deny themselves and take up their cross daily and follow me. </a:t>
            </a:r>
          </a:p>
        </p:txBody>
      </p:sp>
      <p:sp>
        <p:nvSpPr>
          <p:cNvPr id="11" name="TextBox 10">
            <a:extLst>
              <a:ext uri="{FF2B5EF4-FFF2-40B4-BE49-F238E27FC236}">
                <a16:creationId xmlns:a16="http://schemas.microsoft.com/office/drawing/2014/main" id="{00DF6BC7-1071-F9C0-2687-C73E510AC055}"/>
              </a:ext>
            </a:extLst>
          </p:cNvPr>
          <p:cNvSpPr txBox="1"/>
          <p:nvPr/>
        </p:nvSpPr>
        <p:spPr>
          <a:xfrm>
            <a:off x="10687542" y="2619710"/>
            <a:ext cx="1171154" cy="369332"/>
          </a:xfrm>
          <a:prstGeom prst="rect">
            <a:avLst/>
          </a:prstGeom>
          <a:noFill/>
        </p:spPr>
        <p:txBody>
          <a:bodyPr wrap="none" rtlCol="0">
            <a:spAutoFit/>
          </a:bodyPr>
          <a:lstStyle/>
          <a:p>
            <a:r>
              <a:rPr lang="en-US" b="1" dirty="0"/>
              <a:t>Luke 9:23</a:t>
            </a:r>
          </a:p>
        </p:txBody>
      </p:sp>
    </p:spTree>
    <p:extLst>
      <p:ext uri="{BB962C8B-B14F-4D97-AF65-F5344CB8AC3E}">
        <p14:creationId xmlns:p14="http://schemas.microsoft.com/office/powerpoint/2010/main" val="18999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2C2E98FF-FF8F-3327-099D-37A5AA3CF9E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FA05373-BD87-BC52-B827-6C9748CDCAD2}"/>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7481D035-6F63-D9C0-6D1B-EEE29B0BC163}"/>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D68682A4-B19C-DD92-601E-539B253DFBF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80BF64B-B986-0B05-A601-7EB052AA1803}"/>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
        <p:nvSpPr>
          <p:cNvPr id="6" name="TextBox 5">
            <a:extLst>
              <a:ext uri="{FF2B5EF4-FFF2-40B4-BE49-F238E27FC236}">
                <a16:creationId xmlns:a16="http://schemas.microsoft.com/office/drawing/2014/main" id="{A237D4CD-F726-D808-AC73-7F268EF57AC1}"/>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Walking in and with </a:t>
            </a:r>
            <a:r>
              <a:rPr kumimoji="0" lang="en-US" sz="3600" b="1" i="0" u="none" strike="noStrike" kern="1200" cap="none" spc="0" normalizeH="0" baseline="0" noProof="0" dirty="0" err="1">
                <a:ln>
                  <a:noFill/>
                </a:ln>
                <a:solidFill>
                  <a:prstClr val="black"/>
                </a:solidFill>
                <a:effectLst/>
                <a:uLnTx/>
                <a:uFillTx/>
                <a:latin typeface="Aptos" panose="02110004020202020204"/>
                <a:ea typeface="+mn-ea"/>
                <a:cs typeface="+mn-cs"/>
              </a:rPr>
              <a:t>Yahusha</a:t>
            </a:r>
            <a:endPar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7B08BB69-E470-88F5-24DC-C4C6410692E5}"/>
              </a:ext>
            </a:extLst>
          </p:cNvPr>
          <p:cNvSpPr txBox="1"/>
          <p:nvPr/>
        </p:nvSpPr>
        <p:spPr>
          <a:xfrm>
            <a:off x="581749" y="2111879"/>
            <a:ext cx="10993952" cy="3970318"/>
          </a:xfrm>
          <a:prstGeom prst="rect">
            <a:avLst/>
          </a:prstGeom>
          <a:noFill/>
        </p:spPr>
        <p:txBody>
          <a:bodyPr wrap="square">
            <a:spAutoFit/>
          </a:bodyPr>
          <a:lstStyle/>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Christ is not an accessory to life, He is the Way we walk, the Truth we live, and the Life we embody. </a:t>
            </a:r>
          </a:p>
          <a:p>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Walking in and with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Ha’Mashiach</a:t>
            </a: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a:t>
            </a:r>
          </a:p>
          <a:p>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Not ahead of Him, driven by ambition. Not behind Him, delayed by hesitation. Not around Him, distracted by alternatives. </a:t>
            </a:r>
          </a:p>
          <a:p>
            <a:endParaRPr lang="en-US" sz="2800" b="1" dirty="0">
              <a:solidFill>
                <a:prstClr val="black"/>
              </a:solidFill>
              <a:latin typeface="Aptos" panose="02110004020202020204"/>
            </a:endParaRPr>
          </a:p>
          <a:p>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But with Him, daily, consistently, obediently.</a:t>
            </a:r>
          </a:p>
        </p:txBody>
      </p:sp>
    </p:spTree>
    <p:extLst>
      <p:ext uri="{BB962C8B-B14F-4D97-AF65-F5344CB8AC3E}">
        <p14:creationId xmlns:p14="http://schemas.microsoft.com/office/powerpoint/2010/main" val="1139574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490A9E63-293D-2B97-F900-5A8F6CB8F7D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FC9C454-A5AD-9CCA-F4D5-20AC2C8A1FE0}"/>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E3DADCA7-C6C5-E15F-BD8E-037C9699B93E}"/>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The GCBCI Story</a:t>
            </a:r>
          </a:p>
        </p:txBody>
      </p:sp>
      <p:sp>
        <p:nvSpPr>
          <p:cNvPr id="5" name="Rectangle: Folded Corner 4">
            <a:extLst>
              <a:ext uri="{FF2B5EF4-FFF2-40B4-BE49-F238E27FC236}">
                <a16:creationId xmlns:a16="http://schemas.microsoft.com/office/drawing/2014/main" id="{60F191CA-48A1-A69A-F780-FD252868238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B5FB449-6E3E-2BE0-C326-E17C8BDED910}"/>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
        <p:nvSpPr>
          <p:cNvPr id="6" name="TextBox 5">
            <a:extLst>
              <a:ext uri="{FF2B5EF4-FFF2-40B4-BE49-F238E27FC236}">
                <a16:creationId xmlns:a16="http://schemas.microsoft.com/office/drawing/2014/main" id="{CEEE66DF-4CCD-4675-FE68-A576BE5BCACA}"/>
              </a:ext>
            </a:extLst>
          </p:cNvPr>
          <p:cNvSpPr txBox="1"/>
          <p:nvPr/>
        </p:nvSpPr>
        <p:spPr>
          <a:xfrm>
            <a:off x="1" y="1140578"/>
            <a:ext cx="12192000" cy="646331"/>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rPr>
              <a:t>Walking in and with </a:t>
            </a:r>
            <a:r>
              <a:rPr kumimoji="0" lang="en-US" sz="3600" b="1" i="0" u="none" strike="noStrike" kern="1200" cap="none" spc="0" normalizeH="0" baseline="0" noProof="0" dirty="0" err="1">
                <a:ln>
                  <a:noFill/>
                </a:ln>
                <a:solidFill>
                  <a:prstClr val="black"/>
                </a:solidFill>
                <a:effectLst/>
                <a:uLnTx/>
                <a:uFillTx/>
                <a:latin typeface="Aptos" panose="02110004020202020204"/>
                <a:ea typeface="+mn-ea"/>
                <a:cs typeface="+mn-cs"/>
              </a:rPr>
              <a:t>Yahusha</a:t>
            </a:r>
            <a:endParaRPr kumimoji="0" lang="en-US"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94155070-9F1E-8322-C7EC-A0690B36DD42}"/>
              </a:ext>
            </a:extLst>
          </p:cNvPr>
          <p:cNvSpPr txBox="1"/>
          <p:nvPr/>
        </p:nvSpPr>
        <p:spPr>
          <a:xfrm>
            <a:off x="561653" y="2619710"/>
            <a:ext cx="6602822" cy="2062103"/>
          </a:xfrm>
          <a:prstGeom prst="rect">
            <a:avLst/>
          </a:prstGeom>
          <a:noFill/>
        </p:spPr>
        <p:txBody>
          <a:bodyPr wrap="square">
            <a:spAutoFit/>
          </a:bodyPr>
          <a:lstStyle/>
          <a:p>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This is not complicated, but it is costly. </a:t>
            </a:r>
          </a:p>
          <a:p>
            <a:endParaRPr lang="en-US" sz="3200" b="1" dirty="0">
              <a:solidFill>
                <a:prstClr val="black"/>
              </a:solidFill>
              <a:latin typeface="Aptos" panose="02110004020202020204"/>
            </a:endParaRPr>
          </a:p>
          <a:p>
            <a:r>
              <a:rPr kumimoji="0" lang="en-US" sz="3200" b="1" i="0" u="none" strike="noStrike" kern="1200" cap="none" spc="0" normalizeH="0" baseline="0" noProof="0" dirty="0">
                <a:ln>
                  <a:noFill/>
                </a:ln>
                <a:solidFill>
                  <a:prstClr val="black"/>
                </a:solidFill>
                <a:effectLst/>
                <a:uLnTx/>
                <a:uFillTx/>
                <a:latin typeface="Aptos" panose="02110004020202020204"/>
                <a:ea typeface="+mn-ea"/>
                <a:cs typeface="+mn-cs"/>
              </a:rPr>
              <a:t>Discipleship requires intention.</a:t>
            </a:r>
          </a:p>
        </p:txBody>
      </p:sp>
      <p:sp>
        <p:nvSpPr>
          <p:cNvPr id="9" name="TextBox 8">
            <a:extLst>
              <a:ext uri="{FF2B5EF4-FFF2-40B4-BE49-F238E27FC236}">
                <a16:creationId xmlns:a16="http://schemas.microsoft.com/office/drawing/2014/main" id="{8029821E-3D16-EA7A-C846-F85388B47B8E}"/>
              </a:ext>
            </a:extLst>
          </p:cNvPr>
          <p:cNvSpPr txBox="1"/>
          <p:nvPr/>
        </p:nvSpPr>
        <p:spPr>
          <a:xfrm>
            <a:off x="7811348" y="2927487"/>
            <a:ext cx="4000885" cy="2308324"/>
          </a:xfrm>
          <a:prstGeom prst="rect">
            <a:avLst/>
          </a:prstGeom>
          <a:solidFill>
            <a:srgbClr val="EADCCE"/>
          </a:solidFill>
          <a:effectLst>
            <a:outerShdw blurRad="50800" dist="38100" dir="2700000" algn="tl" rotWithShape="0">
              <a:prstClr val="black">
                <a:alpha val="40000"/>
              </a:prstClr>
            </a:outerShdw>
            <a:softEdge rad="12700"/>
          </a:effectLst>
        </p:spPr>
        <p:txBody>
          <a:bodyPr wrap="square">
            <a:spAutoFit/>
          </a:bodyPr>
          <a:lstStyle/>
          <a:p>
            <a:r>
              <a:rPr kumimoji="0" lang="en-US" sz="2400" i="0" u="none" strike="noStrike" kern="1200" cap="none" spc="0" normalizeH="0" baseline="0" noProof="0" dirty="0">
                <a:ln>
                  <a:noFill/>
                </a:ln>
                <a:solidFill>
                  <a:prstClr val="black"/>
                </a:solidFill>
                <a:effectLst/>
                <a:uLnTx/>
                <a:uFillTx/>
                <a:latin typeface="Aptos" panose="02110004020202020204"/>
                <a:ea typeface="+mn-ea"/>
                <a:cs typeface="+mn-cs"/>
              </a:rPr>
              <a:t>“Suppose one of you wants to build a tower. Won’t you first sit down and estimate the cost to see if you have enough money to complete it? </a:t>
            </a:r>
          </a:p>
        </p:txBody>
      </p:sp>
      <p:sp>
        <p:nvSpPr>
          <p:cNvPr id="11" name="TextBox 10">
            <a:extLst>
              <a:ext uri="{FF2B5EF4-FFF2-40B4-BE49-F238E27FC236}">
                <a16:creationId xmlns:a16="http://schemas.microsoft.com/office/drawing/2014/main" id="{DE96CD5A-09B9-2B06-A316-4FD3B386AD04}"/>
              </a:ext>
            </a:extLst>
          </p:cNvPr>
          <p:cNvSpPr txBox="1"/>
          <p:nvPr/>
        </p:nvSpPr>
        <p:spPr>
          <a:xfrm>
            <a:off x="10564111" y="2619710"/>
            <a:ext cx="1294585" cy="369332"/>
          </a:xfrm>
          <a:prstGeom prst="rect">
            <a:avLst/>
          </a:prstGeom>
          <a:noFill/>
        </p:spPr>
        <p:txBody>
          <a:bodyPr wrap="none" rtlCol="0">
            <a:spAutoFit/>
          </a:bodyPr>
          <a:lstStyle/>
          <a:p>
            <a:r>
              <a:rPr lang="en-US" b="1" dirty="0"/>
              <a:t>Luke 14:28</a:t>
            </a:r>
          </a:p>
        </p:txBody>
      </p:sp>
    </p:spTree>
    <p:extLst>
      <p:ext uri="{BB962C8B-B14F-4D97-AF65-F5344CB8AC3E}">
        <p14:creationId xmlns:p14="http://schemas.microsoft.com/office/powerpoint/2010/main" val="3609090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EFE61511-4B09-9E37-E752-7DC269A807E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9B7A293-64F7-7C94-D4C3-1440AC75935F}"/>
              </a:ext>
            </a:extLst>
          </p:cNvPr>
          <p:cNvSpPr/>
          <p:nvPr/>
        </p:nvSpPr>
        <p:spPr>
          <a:xfrm>
            <a:off x="1" y="2810107"/>
            <a:ext cx="12192000" cy="1648039"/>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A801CAB-83F4-F899-F56F-26C085BFFAE2}"/>
              </a:ext>
            </a:extLst>
          </p:cNvPr>
          <p:cNvSpPr txBox="1"/>
          <p:nvPr/>
        </p:nvSpPr>
        <p:spPr>
          <a:xfrm>
            <a:off x="285748" y="2596098"/>
            <a:ext cx="11104686"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dirty="0">
                <a:ln>
                  <a:noFill/>
                </a:ln>
                <a:solidFill>
                  <a:prstClr val="white">
                    <a:alpha val="92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Study Guide</a:t>
            </a:r>
          </a:p>
        </p:txBody>
      </p:sp>
    </p:spTree>
    <p:extLst>
      <p:ext uri="{BB962C8B-B14F-4D97-AF65-F5344CB8AC3E}">
        <p14:creationId xmlns:p14="http://schemas.microsoft.com/office/powerpoint/2010/main" val="2755289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4000" decel="4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1B0955F8-5AE7-C823-55C0-6C5CEC2E7BA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1F8B9E2-59BD-1B9D-D097-5BB47FFA2F85}"/>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1665931-F11B-B22A-0782-99D41CC90572}"/>
              </a:ext>
            </a:extLst>
          </p:cNvPr>
          <p:cNvSpPr txBox="1"/>
          <p:nvPr/>
        </p:nvSpPr>
        <p:spPr>
          <a:xfrm>
            <a:off x="665136" y="1039543"/>
            <a:ext cx="1066199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Who is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and why does it matter that He is eternal and self-existent?</a:t>
            </a:r>
          </a:p>
        </p:txBody>
      </p:sp>
      <p:sp>
        <p:nvSpPr>
          <p:cNvPr id="2" name="TextBox 1">
            <a:extLst>
              <a:ext uri="{FF2B5EF4-FFF2-40B4-BE49-F238E27FC236}">
                <a16:creationId xmlns:a16="http://schemas.microsoft.com/office/drawing/2014/main" id="{66E44145-CB9D-7F5B-12D3-50EEDC4E1E8F}"/>
              </a:ext>
            </a:extLst>
          </p:cNvPr>
          <p:cNvSpPr txBox="1"/>
          <p:nvPr/>
        </p:nvSpPr>
        <p:spPr>
          <a:xfrm>
            <a:off x="402623" y="4512930"/>
            <a:ext cx="11187020" cy="1815882"/>
          </a:xfrm>
          <a:prstGeom prst="rect">
            <a:avLst/>
          </a:prstGeom>
          <a:noFill/>
        </p:spPr>
        <p:txBody>
          <a:bodyPr wrap="square">
            <a:spAutoFit/>
          </a:bodyPr>
          <a:lstStyle/>
          <a:p>
            <a:pPr lvl="0">
              <a:defRPr/>
            </a:pPr>
            <a:r>
              <a:rPr lang="en-US" sz="2800" b="1" dirty="0" err="1">
                <a:solidFill>
                  <a:srgbClr val="CC6600"/>
                </a:solidFill>
              </a:rPr>
              <a:t>Yahuah</a:t>
            </a:r>
            <a:r>
              <a:rPr lang="en-US" sz="2800" b="1" dirty="0">
                <a:solidFill>
                  <a:srgbClr val="CC6600"/>
                </a:solidFill>
              </a:rPr>
              <a:t> </a:t>
            </a:r>
            <a:r>
              <a:rPr lang="en-US" sz="2800" b="1" dirty="0"/>
              <a:t>is the eternal, self-existent Creator who is sovereign over all creation. </a:t>
            </a:r>
            <a:r>
              <a:rPr lang="en-US" sz="2800" b="1" dirty="0">
                <a:solidFill>
                  <a:srgbClr val="DD7D2F"/>
                </a:solidFill>
              </a:rPr>
              <a:t>Genesis 1:1</a:t>
            </a:r>
            <a:r>
              <a:rPr lang="en-US" sz="2800" b="1" dirty="0"/>
              <a:t>; </a:t>
            </a:r>
            <a:r>
              <a:rPr lang="en-US" sz="2800" b="1" dirty="0">
                <a:solidFill>
                  <a:srgbClr val="DD7D2F"/>
                </a:solidFill>
              </a:rPr>
              <a:t>Exodus 3:14</a:t>
            </a:r>
            <a:r>
              <a:rPr lang="en-US" sz="2800" b="1" dirty="0"/>
              <a:t>. </a:t>
            </a:r>
            <a:r>
              <a:rPr lang="en-US" sz="2800" b="1" dirty="0" err="1"/>
              <a:t>Yahuah</a:t>
            </a:r>
            <a:r>
              <a:rPr lang="en-US" sz="2800" b="1" dirty="0"/>
              <a:t> depends on nothing; everything depends on Him. This refutes any worldview that places creation, culture, or human reasoning above God.</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652B9D71-5496-C461-5991-4C962DC85E41}"/>
              </a:ext>
            </a:extLst>
          </p:cNvPr>
          <p:cNvSpPr txBox="1"/>
          <p:nvPr/>
        </p:nvSpPr>
        <p:spPr>
          <a:xfrm>
            <a:off x="302756" y="1911772"/>
            <a:ext cx="107433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a:t>
            </a:r>
          </a:p>
        </p:txBody>
      </p:sp>
      <p:sp>
        <p:nvSpPr>
          <p:cNvPr id="7" name="Rectangle: Folded Corner 6">
            <a:extLst>
              <a:ext uri="{FF2B5EF4-FFF2-40B4-BE49-F238E27FC236}">
                <a16:creationId xmlns:a16="http://schemas.microsoft.com/office/drawing/2014/main" id="{0FB2F0E9-078E-6564-0548-5E7103EB059D}"/>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F67853A-BB49-9487-D51F-351EC806F815}"/>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Tree>
    <p:extLst>
      <p:ext uri="{BB962C8B-B14F-4D97-AF65-F5344CB8AC3E}">
        <p14:creationId xmlns:p14="http://schemas.microsoft.com/office/powerpoint/2010/main" val="2567708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825ABCC9-880C-48F1-EBB4-EAF3A192DBB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00BF21D-9B93-3588-D966-0FB5C6B0A9E8}"/>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6D8BAC0E-0496-EE89-52CA-2B727E524D0B}"/>
              </a:ext>
            </a:extLst>
          </p:cNvPr>
          <p:cNvSpPr txBox="1"/>
          <p:nvPr/>
        </p:nvSpPr>
        <p:spPr>
          <a:xfrm>
            <a:off x="665136" y="1039543"/>
            <a:ext cx="1066199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Who is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and why does it matter that He is eternal and self-existent?</a:t>
            </a:r>
          </a:p>
        </p:txBody>
      </p:sp>
      <p:sp>
        <p:nvSpPr>
          <p:cNvPr id="2" name="TextBox 1">
            <a:extLst>
              <a:ext uri="{FF2B5EF4-FFF2-40B4-BE49-F238E27FC236}">
                <a16:creationId xmlns:a16="http://schemas.microsoft.com/office/drawing/2014/main" id="{F00BD7FF-2DBD-8C04-372F-655FF4DBE860}"/>
              </a:ext>
            </a:extLst>
          </p:cNvPr>
          <p:cNvSpPr txBox="1"/>
          <p:nvPr/>
        </p:nvSpPr>
        <p:spPr>
          <a:xfrm>
            <a:off x="386491" y="4167381"/>
            <a:ext cx="11187020" cy="523220"/>
          </a:xfrm>
          <a:prstGeom prst="rect">
            <a:avLst/>
          </a:prstGeom>
          <a:noFill/>
        </p:spPr>
        <p:txBody>
          <a:bodyPr wrap="square">
            <a:spAutoFit/>
          </a:bodyPr>
          <a:lstStyle/>
          <a:p>
            <a:pPr lvl="0">
              <a:defRPr/>
            </a:pPr>
            <a:r>
              <a:rPr lang="en-US" sz="2800" b="1" dirty="0">
                <a:solidFill>
                  <a:srgbClr val="CC6600"/>
                </a:solidFill>
              </a:rPr>
              <a:t>Genesis 1:1 </a:t>
            </a:r>
            <a:r>
              <a:rPr lang="en-US" sz="2800" b="1" dirty="0"/>
              <a:t>In the beginning God created the heavens and the earth.</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5CD59242-92CA-7588-1C45-4079372C4800}"/>
              </a:ext>
            </a:extLst>
          </p:cNvPr>
          <p:cNvSpPr txBox="1"/>
          <p:nvPr/>
        </p:nvSpPr>
        <p:spPr>
          <a:xfrm>
            <a:off x="302756" y="1911772"/>
            <a:ext cx="107433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a:t>
            </a:r>
          </a:p>
        </p:txBody>
      </p:sp>
      <p:sp>
        <p:nvSpPr>
          <p:cNvPr id="7" name="Rectangle: Folded Corner 6">
            <a:extLst>
              <a:ext uri="{FF2B5EF4-FFF2-40B4-BE49-F238E27FC236}">
                <a16:creationId xmlns:a16="http://schemas.microsoft.com/office/drawing/2014/main" id="{08A44AEE-76B2-E561-661B-924188EC0BF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86BE7F2-D82B-1451-AB1B-8A1C8A0A129F}"/>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
        <p:nvSpPr>
          <p:cNvPr id="4" name="TextBox 3">
            <a:extLst>
              <a:ext uri="{FF2B5EF4-FFF2-40B4-BE49-F238E27FC236}">
                <a16:creationId xmlns:a16="http://schemas.microsoft.com/office/drawing/2014/main" id="{3BB7420C-4223-833A-C044-755FD5EFFA52}"/>
              </a:ext>
            </a:extLst>
          </p:cNvPr>
          <p:cNvSpPr txBox="1"/>
          <p:nvPr/>
        </p:nvSpPr>
        <p:spPr>
          <a:xfrm>
            <a:off x="386491" y="5297247"/>
            <a:ext cx="11187020" cy="954107"/>
          </a:xfrm>
          <a:prstGeom prst="rect">
            <a:avLst/>
          </a:prstGeom>
          <a:noFill/>
        </p:spPr>
        <p:txBody>
          <a:bodyPr wrap="square">
            <a:spAutoFit/>
          </a:bodyPr>
          <a:lstStyle/>
          <a:p>
            <a:pPr lvl="0">
              <a:defRPr/>
            </a:pPr>
            <a:r>
              <a:rPr lang="en-US" sz="2800" b="1" dirty="0">
                <a:solidFill>
                  <a:srgbClr val="CC6600"/>
                </a:solidFill>
              </a:rPr>
              <a:t>Exodus 3:14 </a:t>
            </a:r>
            <a:r>
              <a:rPr lang="en-US" sz="2800" b="1" dirty="0"/>
              <a:t>God said to Moses, “I am who I am.  This is what you are to say to the Israelites: ‘I am has sent me to you.’ ”</a:t>
            </a:r>
            <a:endParaRPr kumimoji="0" lang="en-US" sz="2800" b="1" i="0" u="none" strike="noStrike" kern="1200" cap="none" spc="0" normalizeH="0" baseline="0" noProof="0" dirty="0">
              <a:ln>
                <a:noFill/>
              </a:ln>
              <a:effectLst/>
              <a:uLnTx/>
              <a:uFillTx/>
              <a:latin typeface="Aptos" panose="02110004020202020204"/>
            </a:endParaRPr>
          </a:p>
        </p:txBody>
      </p:sp>
    </p:spTree>
    <p:extLst>
      <p:ext uri="{BB962C8B-B14F-4D97-AF65-F5344CB8AC3E}">
        <p14:creationId xmlns:p14="http://schemas.microsoft.com/office/powerpoint/2010/main" val="44716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BA4EBC95-C3BB-6575-60E2-C7DEA111FEF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0C586EB-4C8D-2C45-09B5-FE971863F5A0}"/>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079E3A8-D4FD-D5BE-931E-246929263A7C}"/>
              </a:ext>
            </a:extLst>
          </p:cNvPr>
          <p:cNvSpPr txBox="1"/>
          <p:nvPr/>
        </p:nvSpPr>
        <p:spPr>
          <a:xfrm>
            <a:off x="665136" y="1039543"/>
            <a:ext cx="1066199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Who is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and why does it matter that He is eternal and self-existent?</a:t>
            </a:r>
          </a:p>
        </p:txBody>
      </p:sp>
      <p:sp>
        <p:nvSpPr>
          <p:cNvPr id="2" name="TextBox 1">
            <a:extLst>
              <a:ext uri="{FF2B5EF4-FFF2-40B4-BE49-F238E27FC236}">
                <a16:creationId xmlns:a16="http://schemas.microsoft.com/office/drawing/2014/main" id="{E13C556F-D32C-4E92-B229-FDF156AA8990}"/>
              </a:ext>
            </a:extLst>
          </p:cNvPr>
          <p:cNvSpPr txBox="1"/>
          <p:nvPr/>
        </p:nvSpPr>
        <p:spPr>
          <a:xfrm>
            <a:off x="386491" y="4092051"/>
            <a:ext cx="11187020" cy="2677656"/>
          </a:xfrm>
          <a:prstGeom prst="rect">
            <a:avLst/>
          </a:prstGeom>
          <a:noFill/>
        </p:spPr>
        <p:txBody>
          <a:bodyPr wrap="square">
            <a:spAutoFit/>
          </a:bodyPr>
          <a:lstStyle/>
          <a:p>
            <a:pPr lvl="0">
              <a:defRPr/>
            </a:pPr>
            <a:r>
              <a:rPr lang="en-US" sz="2800" b="1" dirty="0"/>
              <a:t>Live submitted to His authority, not cultural trends. A building cannot stand without a foundation, </a:t>
            </a:r>
            <a:r>
              <a:rPr lang="en-US" sz="2800" b="1" dirty="0" err="1"/>
              <a:t>Yahuah</a:t>
            </a:r>
            <a:r>
              <a:rPr lang="en-US" sz="2800" b="1" dirty="0"/>
              <a:t> is the foundation of all existence. </a:t>
            </a:r>
          </a:p>
          <a:p>
            <a:pPr lvl="0">
              <a:defRPr/>
            </a:pPr>
            <a:endParaRPr lang="en-US" sz="2800" b="1" dirty="0"/>
          </a:p>
          <a:p>
            <a:pPr lvl="0">
              <a:defRPr/>
            </a:pPr>
            <a:r>
              <a:rPr lang="en-US" sz="2800" b="1" dirty="0"/>
              <a:t>The Church must be God-centered, not personality- or culture-centered.</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6169095F-2AE0-BC63-FEFD-0685DC1B9218}"/>
              </a:ext>
            </a:extLst>
          </p:cNvPr>
          <p:cNvSpPr txBox="1"/>
          <p:nvPr/>
        </p:nvSpPr>
        <p:spPr>
          <a:xfrm>
            <a:off x="302756" y="1911772"/>
            <a:ext cx="107433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a:t>
            </a:r>
          </a:p>
        </p:txBody>
      </p:sp>
      <p:sp>
        <p:nvSpPr>
          <p:cNvPr id="7" name="Rectangle: Folded Corner 6">
            <a:extLst>
              <a:ext uri="{FF2B5EF4-FFF2-40B4-BE49-F238E27FC236}">
                <a16:creationId xmlns:a16="http://schemas.microsoft.com/office/drawing/2014/main" id="{7D986C79-F3E0-1C91-9F6A-5275CBBFDCF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5AB4786-29E6-C086-9A03-902EFFE0637A}"/>
              </a:ext>
            </a:extLst>
          </p:cNvPr>
          <p:cNvSpPr txBox="1"/>
          <p:nvPr/>
        </p:nvSpPr>
        <p:spPr>
          <a:xfrm>
            <a:off x="11071301" y="309547"/>
            <a:ext cx="787395" cy="523220"/>
          </a:xfrm>
          <a:prstGeom prst="rect">
            <a:avLst/>
          </a:prstGeom>
          <a:noFill/>
        </p:spPr>
        <p:txBody>
          <a:bodyPr wrap="none" rtlCol="0">
            <a:spAutoFit/>
          </a:bodyPr>
          <a:lstStyle/>
          <a:p>
            <a:r>
              <a:rPr lang="en-US" sz="2800" b="1" dirty="0"/>
              <a:t>P16</a:t>
            </a:r>
            <a:endParaRPr lang="en-US" b="1" dirty="0"/>
          </a:p>
        </p:txBody>
      </p:sp>
    </p:spTree>
    <p:extLst>
      <p:ext uri="{BB962C8B-B14F-4D97-AF65-F5344CB8AC3E}">
        <p14:creationId xmlns:p14="http://schemas.microsoft.com/office/powerpoint/2010/main" val="1055921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11231C8C-A1DE-BB19-629B-7FD873FDE1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786A3A8-47FE-8962-D500-A3FBFBCDD738}"/>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DAB48018-02DD-581D-6F1F-2024D1C5E9C6}"/>
              </a:ext>
            </a:extLst>
          </p:cNvPr>
          <p:cNvSpPr txBox="1"/>
          <p:nvPr/>
        </p:nvSpPr>
        <p:spPr>
          <a:xfrm>
            <a:off x="765003" y="1016405"/>
            <a:ext cx="1066199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humanity was created in the image of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a:t>
            </a:r>
          </a:p>
        </p:txBody>
      </p:sp>
      <p:sp>
        <p:nvSpPr>
          <p:cNvPr id="6" name="TextBox 5">
            <a:extLst>
              <a:ext uri="{FF2B5EF4-FFF2-40B4-BE49-F238E27FC236}">
                <a16:creationId xmlns:a16="http://schemas.microsoft.com/office/drawing/2014/main" id="{8657A582-498E-3F9B-14A6-4E5F7CDB05A0}"/>
              </a:ext>
            </a:extLst>
          </p:cNvPr>
          <p:cNvSpPr txBox="1"/>
          <p:nvPr/>
        </p:nvSpPr>
        <p:spPr>
          <a:xfrm>
            <a:off x="273701" y="3764667"/>
            <a:ext cx="11644598" cy="1077218"/>
          </a:xfrm>
          <a:prstGeom prst="rect">
            <a:avLst/>
          </a:prstGeom>
          <a:noFill/>
        </p:spPr>
        <p:txBody>
          <a:bodyPr wrap="square">
            <a:spAutoFit/>
          </a:bodyPr>
          <a:lstStyle/>
          <a:p>
            <a:pPr lvl="0">
              <a:defRPr/>
            </a:pPr>
            <a:r>
              <a:rPr lang="en-US" sz="3200" b="1" dirty="0">
                <a:solidFill>
                  <a:schemeClr val="accent2">
                    <a:lumMod val="20000"/>
                    <a:lumOff val="80000"/>
                  </a:schemeClr>
                </a:solidFill>
              </a:rPr>
              <a:t>Humanity was created to reflect </a:t>
            </a:r>
            <a:r>
              <a:rPr lang="en-US" sz="3200" b="1" dirty="0" err="1">
                <a:solidFill>
                  <a:schemeClr val="accent2">
                    <a:lumMod val="20000"/>
                    <a:lumOff val="80000"/>
                  </a:schemeClr>
                </a:solidFill>
              </a:rPr>
              <a:t>Yahuah’s</a:t>
            </a:r>
            <a:r>
              <a:rPr lang="en-US" sz="3200" b="1" dirty="0">
                <a:solidFill>
                  <a:schemeClr val="accent2">
                    <a:lumMod val="20000"/>
                    <a:lumOff val="80000"/>
                  </a:schemeClr>
                </a:solidFill>
              </a:rPr>
              <a:t> nature and participate in His purpose. (Genesis 1:26–28.)</a:t>
            </a:r>
            <a:endParaRPr kumimoji="0" lang="en-US" sz="3200" b="1" i="0" u="none" strike="noStrike" kern="1200" cap="none" spc="0" normalizeH="0" baseline="0" noProof="0" dirty="0">
              <a:ln>
                <a:noFill/>
              </a:ln>
              <a:solidFill>
                <a:schemeClr val="accent2">
                  <a:lumMod val="20000"/>
                  <a:lumOff val="80000"/>
                </a:schemeClr>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661630D6-8E12-9DD5-964D-F4FEE7C1BBAD}"/>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2</a:t>
            </a:r>
          </a:p>
        </p:txBody>
      </p:sp>
      <p:sp>
        <p:nvSpPr>
          <p:cNvPr id="7" name="Rectangle: Folded Corner 6">
            <a:extLst>
              <a:ext uri="{FF2B5EF4-FFF2-40B4-BE49-F238E27FC236}">
                <a16:creationId xmlns:a16="http://schemas.microsoft.com/office/drawing/2014/main" id="{55608B9A-2585-2A41-3BD6-A67E84D41C7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5541E05-A5F8-2521-DDDC-CD11A6A824CF}"/>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2563202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E0F97262-2F02-DACF-2CB3-DDD233E6D3D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9745FBF-2756-8145-15FA-6C9DFDE079AA}"/>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BD23ED7-A251-158F-F267-4CF1BE84170E}"/>
              </a:ext>
            </a:extLst>
          </p:cNvPr>
          <p:cNvSpPr txBox="1"/>
          <p:nvPr/>
        </p:nvSpPr>
        <p:spPr>
          <a:xfrm>
            <a:off x="765003" y="1016405"/>
            <a:ext cx="1066199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humanity was created in the image of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a:t>
            </a:r>
          </a:p>
        </p:txBody>
      </p:sp>
      <p:sp>
        <p:nvSpPr>
          <p:cNvPr id="6" name="TextBox 5">
            <a:extLst>
              <a:ext uri="{FF2B5EF4-FFF2-40B4-BE49-F238E27FC236}">
                <a16:creationId xmlns:a16="http://schemas.microsoft.com/office/drawing/2014/main" id="{A1EFB98A-3804-5438-E86F-470035BBC260}"/>
              </a:ext>
            </a:extLst>
          </p:cNvPr>
          <p:cNvSpPr txBox="1"/>
          <p:nvPr/>
        </p:nvSpPr>
        <p:spPr>
          <a:xfrm>
            <a:off x="273701" y="3764667"/>
            <a:ext cx="11644598" cy="2554545"/>
          </a:xfrm>
          <a:prstGeom prst="rect">
            <a:avLst/>
          </a:prstGeom>
          <a:noFill/>
        </p:spPr>
        <p:txBody>
          <a:bodyPr wrap="square">
            <a:spAutoFit/>
          </a:bodyPr>
          <a:lstStyle/>
          <a:p>
            <a:pPr lvl="0">
              <a:defRPr/>
            </a:pPr>
            <a:r>
              <a:rPr lang="en-US" sz="3200" b="1" dirty="0">
                <a:solidFill>
                  <a:schemeClr val="accent2">
                    <a:lumMod val="60000"/>
                    <a:lumOff val="40000"/>
                  </a:schemeClr>
                </a:solidFill>
              </a:rPr>
              <a:t>Genesis 1:26 </a:t>
            </a:r>
            <a:r>
              <a:rPr lang="en-US" sz="3200" b="1" dirty="0">
                <a:solidFill>
                  <a:schemeClr val="accent2">
                    <a:lumMod val="20000"/>
                    <a:lumOff val="80000"/>
                  </a:schemeClr>
                </a:solidFill>
              </a:rPr>
              <a:t>Then God said, “Let us make mankind in our image, in our likeness, so that they may rule over the fish in the sea and the birds in the sky, over the livestock and all the wild animals, a and over all the creatures that move along the ground.”</a:t>
            </a:r>
            <a:endParaRPr kumimoji="0" lang="en-US" sz="3200" b="1" i="0" u="none" strike="noStrike" kern="1200" cap="none" spc="0" normalizeH="0" baseline="0" noProof="0" dirty="0">
              <a:ln>
                <a:noFill/>
              </a:ln>
              <a:solidFill>
                <a:schemeClr val="accent2">
                  <a:lumMod val="20000"/>
                  <a:lumOff val="80000"/>
                </a:schemeClr>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DDD97BCD-4F8D-34AD-0AD8-8D547FFD54A4}"/>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2</a:t>
            </a:r>
          </a:p>
        </p:txBody>
      </p:sp>
      <p:sp>
        <p:nvSpPr>
          <p:cNvPr id="7" name="Rectangle: Folded Corner 6">
            <a:extLst>
              <a:ext uri="{FF2B5EF4-FFF2-40B4-BE49-F238E27FC236}">
                <a16:creationId xmlns:a16="http://schemas.microsoft.com/office/drawing/2014/main" id="{EDA473AC-415B-725B-6106-9616003F5DAD}"/>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8DFE623-64A0-4DD1-EF0C-6056E55B6123}"/>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2526827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F64F0563-7795-2207-C4B2-A1BFCBB361B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9230CF-FF20-BAB3-EF6C-188862FBD0A1}"/>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AC782DA7-595E-ADBD-53AA-88BD0FAA4581}"/>
              </a:ext>
            </a:extLst>
          </p:cNvPr>
          <p:cNvSpPr txBox="1"/>
          <p:nvPr/>
        </p:nvSpPr>
        <p:spPr>
          <a:xfrm>
            <a:off x="765003" y="1016405"/>
            <a:ext cx="1066199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humanity was created in the image of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a:t>
            </a:r>
          </a:p>
        </p:txBody>
      </p:sp>
      <p:sp>
        <p:nvSpPr>
          <p:cNvPr id="6" name="TextBox 5">
            <a:extLst>
              <a:ext uri="{FF2B5EF4-FFF2-40B4-BE49-F238E27FC236}">
                <a16:creationId xmlns:a16="http://schemas.microsoft.com/office/drawing/2014/main" id="{0CB52A71-20D2-46B9-CFCB-898E66D68381}"/>
              </a:ext>
            </a:extLst>
          </p:cNvPr>
          <p:cNvSpPr txBox="1"/>
          <p:nvPr/>
        </p:nvSpPr>
        <p:spPr>
          <a:xfrm>
            <a:off x="273701" y="3764667"/>
            <a:ext cx="11644598" cy="3046988"/>
          </a:xfrm>
          <a:prstGeom prst="rect">
            <a:avLst/>
          </a:prstGeom>
          <a:noFill/>
        </p:spPr>
        <p:txBody>
          <a:bodyPr wrap="square">
            <a:spAutoFit/>
          </a:bodyPr>
          <a:lstStyle/>
          <a:p>
            <a:pPr lvl="0">
              <a:defRPr/>
            </a:pPr>
            <a:r>
              <a:rPr lang="en-US" sz="3200" b="1" dirty="0">
                <a:solidFill>
                  <a:schemeClr val="accent2">
                    <a:lumMod val="60000"/>
                    <a:lumOff val="40000"/>
                  </a:schemeClr>
                </a:solidFill>
              </a:rPr>
              <a:t>Genesis 1:27, 28 </a:t>
            </a:r>
            <a:r>
              <a:rPr lang="en-US" sz="3200" b="1" dirty="0">
                <a:solidFill>
                  <a:schemeClr val="accent2">
                    <a:lumMod val="20000"/>
                    <a:lumOff val="80000"/>
                  </a:schemeClr>
                </a:solidFill>
              </a:rPr>
              <a:t>So God created mankind in his own image, in the image of God he created them; male and female he created them. </a:t>
            </a:r>
            <a:r>
              <a:rPr lang="en-US" sz="3200" b="1" dirty="0">
                <a:solidFill>
                  <a:schemeClr val="accent2">
                    <a:lumMod val="60000"/>
                    <a:lumOff val="40000"/>
                  </a:schemeClr>
                </a:solidFill>
              </a:rPr>
              <a:t>28</a:t>
            </a:r>
            <a:r>
              <a:rPr lang="en-US" sz="3200" b="1" dirty="0">
                <a:solidFill>
                  <a:schemeClr val="accent2">
                    <a:lumMod val="20000"/>
                    <a:lumOff val="80000"/>
                  </a:schemeClr>
                </a:solidFill>
              </a:rPr>
              <a:t> God blessed them and said to them, “Be fruitful and increase in number; fill the earth and subdue it. Rule over the fish in the sea and the birds in the sky and over every living creature that moves on the ground.”</a:t>
            </a:r>
            <a:endParaRPr kumimoji="0" lang="en-US" sz="3200" b="1" i="0" u="none" strike="noStrike" kern="1200" cap="none" spc="0" normalizeH="0" baseline="0" noProof="0" dirty="0">
              <a:ln>
                <a:noFill/>
              </a:ln>
              <a:solidFill>
                <a:schemeClr val="accent2">
                  <a:lumMod val="20000"/>
                  <a:lumOff val="80000"/>
                </a:schemeClr>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F52A62A9-FDAB-669C-2002-4FCBAC9D8934}"/>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2</a:t>
            </a:r>
          </a:p>
        </p:txBody>
      </p:sp>
      <p:sp>
        <p:nvSpPr>
          <p:cNvPr id="7" name="Rectangle: Folded Corner 6">
            <a:extLst>
              <a:ext uri="{FF2B5EF4-FFF2-40B4-BE49-F238E27FC236}">
                <a16:creationId xmlns:a16="http://schemas.microsoft.com/office/drawing/2014/main" id="{229880CF-0B29-9E8A-31CB-96E59A7113A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4B17E5C-11C2-1869-AD22-3752065A0F2C}"/>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3965655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1E3C3AEE-D356-2812-FA59-9D4390CAF94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648EF6-EFB6-F731-7DF5-100C04C01C83}"/>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E50DC44-4A1A-6A14-4EDD-0B9F58743AC6}"/>
              </a:ext>
            </a:extLst>
          </p:cNvPr>
          <p:cNvSpPr txBox="1"/>
          <p:nvPr/>
        </p:nvSpPr>
        <p:spPr>
          <a:xfrm>
            <a:off x="765003" y="1016405"/>
            <a:ext cx="1066199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humanity was created in the image of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a:t>
            </a:r>
          </a:p>
        </p:txBody>
      </p:sp>
      <p:sp>
        <p:nvSpPr>
          <p:cNvPr id="6" name="TextBox 5">
            <a:extLst>
              <a:ext uri="{FF2B5EF4-FFF2-40B4-BE49-F238E27FC236}">
                <a16:creationId xmlns:a16="http://schemas.microsoft.com/office/drawing/2014/main" id="{69C3A48D-C818-82C3-1B09-AD3306BFF1B3}"/>
              </a:ext>
            </a:extLst>
          </p:cNvPr>
          <p:cNvSpPr txBox="1"/>
          <p:nvPr/>
        </p:nvSpPr>
        <p:spPr>
          <a:xfrm>
            <a:off x="273701" y="3764667"/>
            <a:ext cx="11644598" cy="2554545"/>
          </a:xfrm>
          <a:prstGeom prst="rect">
            <a:avLst/>
          </a:prstGeom>
          <a:noFill/>
        </p:spPr>
        <p:txBody>
          <a:bodyPr wrap="square">
            <a:spAutoFit/>
          </a:bodyPr>
          <a:lstStyle/>
          <a:p>
            <a:pPr lvl="0">
              <a:defRPr/>
            </a:pPr>
            <a:r>
              <a:rPr lang="en-US" sz="3200" b="1" dirty="0">
                <a:solidFill>
                  <a:schemeClr val="accent2">
                    <a:lumMod val="20000"/>
                    <a:lumOff val="80000"/>
                  </a:schemeClr>
                </a:solidFill>
              </a:rPr>
              <a:t>Identity comes from divine design, not social definition. Counters identity confusion rooted in culture. </a:t>
            </a:r>
            <a:r>
              <a:rPr lang="en-US" sz="3200" b="1" dirty="0">
                <a:solidFill>
                  <a:schemeClr val="accent2">
                    <a:lumMod val="50000"/>
                  </a:schemeClr>
                </a:solidFill>
              </a:rPr>
              <a:t>Live as a representative of </a:t>
            </a:r>
            <a:r>
              <a:rPr lang="en-US" sz="3200" b="1" dirty="0" err="1">
                <a:solidFill>
                  <a:schemeClr val="accent2">
                    <a:lumMod val="50000"/>
                  </a:schemeClr>
                </a:solidFill>
              </a:rPr>
              <a:t>Yahuah</a:t>
            </a:r>
            <a:r>
              <a:rPr lang="en-US" sz="3200" b="1" dirty="0">
                <a:solidFill>
                  <a:schemeClr val="accent2">
                    <a:lumMod val="50000"/>
                  </a:schemeClr>
                </a:solidFill>
              </a:rPr>
              <a:t> in thought, word, and action. </a:t>
            </a:r>
            <a:r>
              <a:rPr lang="en-US" sz="3200" b="1" dirty="0">
                <a:solidFill>
                  <a:schemeClr val="accent2">
                    <a:lumMod val="20000"/>
                    <a:lumOff val="80000"/>
                  </a:schemeClr>
                </a:solidFill>
              </a:rPr>
              <a:t>A mirror reflects what it faces, humanity reflects </a:t>
            </a:r>
            <a:r>
              <a:rPr lang="en-US" sz="3200" b="1" dirty="0" err="1">
                <a:solidFill>
                  <a:schemeClr val="accent2">
                    <a:lumMod val="20000"/>
                    <a:lumOff val="80000"/>
                  </a:schemeClr>
                </a:solidFill>
              </a:rPr>
              <a:t>Yahuah</a:t>
            </a:r>
            <a:r>
              <a:rPr lang="en-US" sz="3200" b="1" dirty="0">
                <a:solidFill>
                  <a:schemeClr val="accent2">
                    <a:lumMod val="20000"/>
                    <a:lumOff val="80000"/>
                  </a:schemeClr>
                </a:solidFill>
              </a:rPr>
              <a:t>. </a:t>
            </a:r>
            <a:r>
              <a:rPr lang="en-US" sz="3200" b="1" dirty="0">
                <a:solidFill>
                  <a:schemeClr val="accent2">
                    <a:lumMod val="50000"/>
                  </a:schemeClr>
                </a:solidFill>
              </a:rPr>
              <a:t>The Church forms people into image-bearers, not just attendees.</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ndParaRPr>
          </a:p>
        </p:txBody>
      </p:sp>
      <p:sp>
        <p:nvSpPr>
          <p:cNvPr id="4" name="TextBox 3">
            <a:extLst>
              <a:ext uri="{FF2B5EF4-FFF2-40B4-BE49-F238E27FC236}">
                <a16:creationId xmlns:a16="http://schemas.microsoft.com/office/drawing/2014/main" id="{8E691728-FD39-8C1E-56F3-B0FA0ED92032}"/>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2</a:t>
            </a:r>
          </a:p>
        </p:txBody>
      </p:sp>
      <p:sp>
        <p:nvSpPr>
          <p:cNvPr id="7" name="Rectangle: Folded Corner 6">
            <a:extLst>
              <a:ext uri="{FF2B5EF4-FFF2-40B4-BE49-F238E27FC236}">
                <a16:creationId xmlns:a16="http://schemas.microsoft.com/office/drawing/2014/main" id="{7163AEFE-E998-7235-97F9-3F94926A1C4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1583A86-BAED-A471-F496-6A4825CB8375}"/>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1197671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794E4946-141C-A665-82C4-216733E6CE4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908843-A90F-BC0E-E790-FFC8138DB6C5}"/>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4E67DAB-BA44-C3CD-445A-9B9FD3219EAF}"/>
              </a:ext>
            </a:extLst>
          </p:cNvPr>
          <p:cNvSpPr txBox="1"/>
          <p:nvPr/>
        </p:nvSpPr>
        <p:spPr>
          <a:xfrm>
            <a:off x="1781046" y="971327"/>
            <a:ext cx="968412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covenant, and why is it central to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Yahuah’s</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relationship with humanity?</a:t>
            </a:r>
          </a:p>
        </p:txBody>
      </p:sp>
      <p:sp>
        <p:nvSpPr>
          <p:cNvPr id="4" name="TextBox 3">
            <a:extLst>
              <a:ext uri="{FF2B5EF4-FFF2-40B4-BE49-F238E27FC236}">
                <a16:creationId xmlns:a16="http://schemas.microsoft.com/office/drawing/2014/main" id="{52D549B0-B45C-B73E-7073-BB9C51103B21}"/>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3</a:t>
            </a:r>
          </a:p>
        </p:txBody>
      </p:sp>
      <p:sp>
        <p:nvSpPr>
          <p:cNvPr id="6" name="TextBox 5">
            <a:extLst>
              <a:ext uri="{FF2B5EF4-FFF2-40B4-BE49-F238E27FC236}">
                <a16:creationId xmlns:a16="http://schemas.microsoft.com/office/drawing/2014/main" id="{C67962E1-874E-07B5-0806-98E357A44633}"/>
              </a:ext>
            </a:extLst>
          </p:cNvPr>
          <p:cNvSpPr txBox="1"/>
          <p:nvPr/>
        </p:nvSpPr>
        <p:spPr>
          <a:xfrm>
            <a:off x="273701" y="3764667"/>
            <a:ext cx="11644598" cy="1077218"/>
          </a:xfrm>
          <a:prstGeom prst="rect">
            <a:avLst/>
          </a:prstGeom>
          <a:noFill/>
        </p:spPr>
        <p:txBody>
          <a:bodyPr wrap="square">
            <a:spAutoFit/>
          </a:bodyPr>
          <a:lstStyle/>
          <a:p>
            <a:pPr lvl="0">
              <a:defRPr/>
            </a:pPr>
            <a:r>
              <a:rPr lang="en-US" sz="3200" b="1" dirty="0">
                <a:solidFill>
                  <a:srgbClr val="A02B93">
                    <a:lumMod val="50000"/>
                  </a:srgbClr>
                </a:solidFill>
              </a:rPr>
              <a:t>Covenant is a binding relationship initiated by </a:t>
            </a:r>
            <a:r>
              <a:rPr lang="en-US" sz="3200" b="1" dirty="0" err="1">
                <a:solidFill>
                  <a:srgbClr val="A02B93">
                    <a:lumMod val="50000"/>
                  </a:srgbClr>
                </a:solidFill>
              </a:rPr>
              <a:t>Yahuah</a:t>
            </a:r>
            <a:r>
              <a:rPr lang="en-US" sz="3200" b="1" dirty="0">
                <a:solidFill>
                  <a:srgbClr val="A02B93">
                    <a:lumMod val="50000"/>
                  </a:srgbClr>
                </a:solidFill>
              </a:rPr>
              <a:t> that defines identity and responsibility. Genesis 12:1-3</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28C2B302-0062-BEF9-94E1-9C2C39365AF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2D5D70F-F90D-01BF-5227-717F1C27CCA9}"/>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600110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F9759F7B-9C03-DE43-2BDC-2AEFCBF8E9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C2EDFC-BFFA-9F05-0AD8-F5B2BDC420C2}"/>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AA9DE7EC-07EB-7B51-361B-ADD0B6403D10}"/>
              </a:ext>
            </a:extLst>
          </p:cNvPr>
          <p:cNvSpPr txBox="1"/>
          <p:nvPr/>
        </p:nvSpPr>
        <p:spPr>
          <a:xfrm>
            <a:off x="1781046" y="971327"/>
            <a:ext cx="968412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covenant, and why is it central to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Yahuah’s</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relationship with humanity?</a:t>
            </a:r>
          </a:p>
        </p:txBody>
      </p:sp>
      <p:sp>
        <p:nvSpPr>
          <p:cNvPr id="4" name="TextBox 3">
            <a:extLst>
              <a:ext uri="{FF2B5EF4-FFF2-40B4-BE49-F238E27FC236}">
                <a16:creationId xmlns:a16="http://schemas.microsoft.com/office/drawing/2014/main" id="{2F57B4AC-7A6A-CFF4-CBFC-D9DDBD159E01}"/>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3</a:t>
            </a:r>
          </a:p>
        </p:txBody>
      </p:sp>
      <p:sp>
        <p:nvSpPr>
          <p:cNvPr id="6" name="TextBox 5">
            <a:extLst>
              <a:ext uri="{FF2B5EF4-FFF2-40B4-BE49-F238E27FC236}">
                <a16:creationId xmlns:a16="http://schemas.microsoft.com/office/drawing/2014/main" id="{F15619CD-6661-DBFC-56F6-67D62E071FAE}"/>
              </a:ext>
            </a:extLst>
          </p:cNvPr>
          <p:cNvSpPr txBox="1"/>
          <p:nvPr/>
        </p:nvSpPr>
        <p:spPr>
          <a:xfrm>
            <a:off x="273701" y="3395350"/>
            <a:ext cx="11644598" cy="3539430"/>
          </a:xfrm>
          <a:prstGeom prst="rect">
            <a:avLst/>
          </a:prstGeom>
          <a:noFill/>
        </p:spPr>
        <p:txBody>
          <a:bodyPr wrap="square">
            <a:spAutoFit/>
          </a:bodyPr>
          <a:lstStyle/>
          <a:p>
            <a:pPr lvl="0">
              <a:defRPr/>
            </a:pPr>
            <a:r>
              <a:rPr lang="en-US" sz="3200" b="1" dirty="0">
                <a:solidFill>
                  <a:schemeClr val="accent5">
                    <a:lumMod val="60000"/>
                    <a:lumOff val="40000"/>
                  </a:schemeClr>
                </a:solidFill>
              </a:rPr>
              <a:t>Genesis 12:1-3 </a:t>
            </a:r>
            <a:r>
              <a:rPr lang="en-US" sz="3200" b="1" dirty="0">
                <a:solidFill>
                  <a:srgbClr val="A02B93">
                    <a:lumMod val="50000"/>
                  </a:srgbClr>
                </a:solidFill>
              </a:rPr>
              <a:t>The Lord had said to Abram, “Go from your country, your people and your father’s household to the land I will show you. </a:t>
            </a:r>
            <a:r>
              <a:rPr lang="en-US" sz="3200" b="1" dirty="0">
                <a:solidFill>
                  <a:schemeClr val="accent5">
                    <a:lumMod val="60000"/>
                    <a:lumOff val="40000"/>
                  </a:schemeClr>
                </a:solidFill>
              </a:rPr>
              <a:t>2</a:t>
            </a:r>
            <a:r>
              <a:rPr lang="en-US" sz="3200" b="1" dirty="0">
                <a:solidFill>
                  <a:srgbClr val="A02B93">
                    <a:lumMod val="50000"/>
                  </a:srgbClr>
                </a:solidFill>
              </a:rPr>
              <a:t> “I will make you into a great nation, and I will bless you; I will make your name great, and you will be a blessing. </a:t>
            </a:r>
            <a:r>
              <a:rPr lang="en-US" sz="3200" b="1" dirty="0">
                <a:solidFill>
                  <a:schemeClr val="accent5">
                    <a:lumMod val="60000"/>
                    <a:lumOff val="40000"/>
                  </a:schemeClr>
                </a:solidFill>
              </a:rPr>
              <a:t>3</a:t>
            </a:r>
            <a:r>
              <a:rPr lang="en-US" sz="3200" b="1" dirty="0">
                <a:solidFill>
                  <a:srgbClr val="A02B93">
                    <a:lumMod val="50000"/>
                  </a:srgbClr>
                </a:solidFill>
              </a:rPr>
              <a:t> I will bless those who bless you, and whoever curses you I will curse; and all peoples on earth will be blessed through you.”</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DD29FE1B-4274-43A2-E6AA-C937F5851107}"/>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4741340-556D-FB41-1A18-93FE3E43E6D3}"/>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2118063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CD79EAFD-385F-54C0-817A-8D14215B7A7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D560B29-4EF5-32EA-0087-638687BF194D}"/>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F5C3AF73-4739-E70A-3AD1-E89C0B70AB4C}"/>
              </a:ext>
            </a:extLst>
          </p:cNvPr>
          <p:cNvSpPr txBox="1"/>
          <p:nvPr/>
        </p:nvSpPr>
        <p:spPr>
          <a:xfrm>
            <a:off x="1781046" y="971327"/>
            <a:ext cx="968412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covenant, and why is it central to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Yahuah’s</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relationship with humanity?</a:t>
            </a:r>
          </a:p>
        </p:txBody>
      </p:sp>
      <p:sp>
        <p:nvSpPr>
          <p:cNvPr id="4" name="TextBox 3">
            <a:extLst>
              <a:ext uri="{FF2B5EF4-FFF2-40B4-BE49-F238E27FC236}">
                <a16:creationId xmlns:a16="http://schemas.microsoft.com/office/drawing/2014/main" id="{B13E87D4-9E41-9E4B-FE65-90413E3D940A}"/>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3</a:t>
            </a:r>
          </a:p>
        </p:txBody>
      </p:sp>
      <p:sp>
        <p:nvSpPr>
          <p:cNvPr id="6" name="TextBox 5">
            <a:extLst>
              <a:ext uri="{FF2B5EF4-FFF2-40B4-BE49-F238E27FC236}">
                <a16:creationId xmlns:a16="http://schemas.microsoft.com/office/drawing/2014/main" id="{11A33723-4117-AD98-36CC-C70835970E48}"/>
              </a:ext>
            </a:extLst>
          </p:cNvPr>
          <p:cNvSpPr txBox="1"/>
          <p:nvPr/>
        </p:nvSpPr>
        <p:spPr>
          <a:xfrm>
            <a:off x="273701" y="3696610"/>
            <a:ext cx="11644598" cy="2554545"/>
          </a:xfrm>
          <a:prstGeom prst="rect">
            <a:avLst/>
          </a:prstGeom>
          <a:noFill/>
        </p:spPr>
        <p:txBody>
          <a:bodyPr wrap="square">
            <a:spAutoFit/>
          </a:bodyPr>
          <a:lstStyle/>
          <a:p>
            <a:pPr lvl="0">
              <a:defRPr/>
            </a:pPr>
            <a:r>
              <a:rPr lang="en-US" sz="3200" b="1" dirty="0">
                <a:solidFill>
                  <a:srgbClr val="A02B93">
                    <a:lumMod val="50000"/>
                  </a:srgbClr>
                </a:solidFill>
              </a:rPr>
              <a:t>Covenant is relational, not transactional. Refutes religious systems based on performance alone. Honor commitment to </a:t>
            </a:r>
            <a:r>
              <a:rPr lang="en-US" sz="3200" b="1" dirty="0" err="1">
                <a:solidFill>
                  <a:srgbClr val="A02B93">
                    <a:lumMod val="50000"/>
                  </a:srgbClr>
                </a:solidFill>
              </a:rPr>
              <a:t>Yahuah</a:t>
            </a:r>
            <a:r>
              <a:rPr lang="en-US" sz="3200" b="1" dirty="0">
                <a:solidFill>
                  <a:srgbClr val="A02B93">
                    <a:lumMod val="50000"/>
                  </a:srgbClr>
                </a:solidFill>
              </a:rPr>
              <a:t> beyond convenience. Marriage covenant reflects enduring commitment. The Church operates as a covenant community, not a loose association.</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C8180F1C-F94F-673E-494B-41C9C1202BC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0CC8163-3E13-1F8F-33CA-F8AA7CE1126C}"/>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2543581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8F2C17AE-DC0D-BAF5-E5DB-042E779A82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CDF5F2F-6B35-CEF3-113B-A609785511CB}"/>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A127305-D004-E463-18FD-556372093565}"/>
              </a:ext>
            </a:extLst>
          </p:cNvPr>
          <p:cNvSpPr txBox="1"/>
          <p:nvPr/>
        </p:nvSpPr>
        <p:spPr>
          <a:xfrm>
            <a:off x="1768677" y="732890"/>
            <a:ext cx="890267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was the significance of the promise in Genesis 3:15?</a:t>
            </a:r>
          </a:p>
        </p:txBody>
      </p:sp>
      <p:sp>
        <p:nvSpPr>
          <p:cNvPr id="6" name="TextBox 5">
            <a:extLst>
              <a:ext uri="{FF2B5EF4-FFF2-40B4-BE49-F238E27FC236}">
                <a16:creationId xmlns:a16="http://schemas.microsoft.com/office/drawing/2014/main" id="{82BA23F9-14B3-7259-44FD-2B0C37EB6993}"/>
              </a:ext>
            </a:extLst>
          </p:cNvPr>
          <p:cNvSpPr txBox="1"/>
          <p:nvPr/>
        </p:nvSpPr>
        <p:spPr>
          <a:xfrm>
            <a:off x="474668" y="4033875"/>
            <a:ext cx="11644598" cy="1077218"/>
          </a:xfrm>
          <a:prstGeom prst="rect">
            <a:avLst/>
          </a:prstGeom>
          <a:noFill/>
        </p:spPr>
        <p:txBody>
          <a:bodyPr wrap="square">
            <a:spAutoFit/>
          </a:bodyPr>
          <a:lstStyle/>
          <a:p>
            <a:pPr lvl="0">
              <a:defRPr/>
            </a:pPr>
            <a:r>
              <a:rPr lang="en-US" sz="3200" b="1" dirty="0">
                <a:solidFill>
                  <a:srgbClr val="4EA72E">
                    <a:lumMod val="50000"/>
                  </a:srgbClr>
                </a:solidFill>
              </a:rPr>
              <a:t>It was the first declaration of redemption through </a:t>
            </a:r>
            <a:r>
              <a:rPr lang="en-US" sz="3200" b="1" dirty="0" err="1">
                <a:solidFill>
                  <a:srgbClr val="4EA72E">
                    <a:lumMod val="50000"/>
                  </a:srgbClr>
                </a:solidFill>
              </a:rPr>
              <a:t>Yahusha</a:t>
            </a:r>
            <a:r>
              <a:rPr lang="en-US" sz="3200" b="1" dirty="0">
                <a:solidFill>
                  <a:srgbClr val="4EA72E">
                    <a:lumMod val="50000"/>
                  </a:srgbClr>
                </a:solidFill>
              </a:rPr>
              <a:t>. Genesis 3:15</a:t>
            </a:r>
            <a:endParaRPr kumimoji="0" lang="en-US" sz="3200" b="1" i="0" u="none" strike="noStrike" kern="1200" cap="none" spc="0" normalizeH="0" baseline="0" noProof="0" dirty="0">
              <a:ln>
                <a:noFill/>
              </a:ln>
              <a:solidFill>
                <a:srgbClr val="4EA72E">
                  <a:lumMod val="50000"/>
                </a:srgb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451D009B-ECE2-6221-799D-AE31EFDC7466}"/>
              </a:ext>
            </a:extLst>
          </p:cNvPr>
          <p:cNvSpPr txBox="1"/>
          <p:nvPr/>
        </p:nvSpPr>
        <p:spPr>
          <a:xfrm>
            <a:off x="302756" y="1271692"/>
            <a:ext cx="1701107"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4EA72E">
                    <a:lumMod val="20000"/>
                    <a:lumOff val="80000"/>
                  </a:srgbClr>
                </a:solidFill>
                <a:effectLst/>
                <a:uLnTx/>
                <a:uFillTx/>
                <a:latin typeface="CMG Sans Black" panose="00000A00000000000000" pitchFamily="2" charset="0"/>
                <a:ea typeface="+mn-ea"/>
                <a:cs typeface="+mn-cs"/>
              </a:rPr>
              <a:t>4</a:t>
            </a:r>
          </a:p>
        </p:txBody>
      </p:sp>
      <p:sp>
        <p:nvSpPr>
          <p:cNvPr id="4" name="Rectangle: Folded Corner 3">
            <a:extLst>
              <a:ext uri="{FF2B5EF4-FFF2-40B4-BE49-F238E27FC236}">
                <a16:creationId xmlns:a16="http://schemas.microsoft.com/office/drawing/2014/main" id="{461D8C6A-E7AD-9A68-E41E-3C4ED15779F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EDA8E04-5917-DEC6-2A6B-6B27BB0EC235}"/>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1086598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08663386-C60E-85E7-F45C-7A5DADE55B2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62BCD3F-5816-651C-A956-D5EA8933A3BC}"/>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0FD9DE1-A233-D7F9-FF6E-72142275A9EE}"/>
              </a:ext>
            </a:extLst>
          </p:cNvPr>
          <p:cNvSpPr txBox="1"/>
          <p:nvPr/>
        </p:nvSpPr>
        <p:spPr>
          <a:xfrm>
            <a:off x="1768677" y="732890"/>
            <a:ext cx="890267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was the significance of the promise in Genesis 3:15?</a:t>
            </a:r>
          </a:p>
        </p:txBody>
      </p:sp>
      <p:sp>
        <p:nvSpPr>
          <p:cNvPr id="6" name="TextBox 5">
            <a:extLst>
              <a:ext uri="{FF2B5EF4-FFF2-40B4-BE49-F238E27FC236}">
                <a16:creationId xmlns:a16="http://schemas.microsoft.com/office/drawing/2014/main" id="{2403DB64-0BB7-BCD3-FC05-2B3A8BC24220}"/>
              </a:ext>
            </a:extLst>
          </p:cNvPr>
          <p:cNvSpPr txBox="1"/>
          <p:nvPr/>
        </p:nvSpPr>
        <p:spPr>
          <a:xfrm>
            <a:off x="474668" y="4033875"/>
            <a:ext cx="11644598" cy="1569660"/>
          </a:xfrm>
          <a:prstGeom prst="rect">
            <a:avLst/>
          </a:prstGeom>
          <a:noFill/>
        </p:spPr>
        <p:txBody>
          <a:bodyPr wrap="square">
            <a:spAutoFit/>
          </a:bodyPr>
          <a:lstStyle/>
          <a:p>
            <a:pPr lvl="0">
              <a:defRPr/>
            </a:pPr>
            <a:r>
              <a:rPr lang="en-US" sz="3200" b="1" dirty="0">
                <a:solidFill>
                  <a:schemeClr val="accent6">
                    <a:lumMod val="75000"/>
                  </a:schemeClr>
                </a:solidFill>
              </a:rPr>
              <a:t>Genesis 3:15 </a:t>
            </a:r>
            <a:r>
              <a:rPr lang="en-US" sz="3200" b="1" dirty="0">
                <a:solidFill>
                  <a:srgbClr val="4EA72E">
                    <a:lumMod val="50000"/>
                  </a:srgbClr>
                </a:solidFill>
              </a:rPr>
              <a:t>And I will put enmity between you and the woman, and between your offspring a and hers; he will crush b your head, and you will strike his heel.”</a:t>
            </a:r>
            <a:endParaRPr kumimoji="0" lang="en-US" sz="3200" b="1" i="0" u="none" strike="noStrike" kern="1200" cap="none" spc="0" normalizeH="0" baseline="0" noProof="0" dirty="0">
              <a:ln>
                <a:noFill/>
              </a:ln>
              <a:solidFill>
                <a:srgbClr val="4EA72E">
                  <a:lumMod val="50000"/>
                </a:srgb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8F56F51F-3B08-7DA7-CCE2-6CD62246B074}"/>
              </a:ext>
            </a:extLst>
          </p:cNvPr>
          <p:cNvSpPr txBox="1"/>
          <p:nvPr/>
        </p:nvSpPr>
        <p:spPr>
          <a:xfrm>
            <a:off x="302756" y="1271692"/>
            <a:ext cx="1701107"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4EA72E">
                    <a:lumMod val="20000"/>
                    <a:lumOff val="80000"/>
                  </a:srgbClr>
                </a:solidFill>
                <a:effectLst/>
                <a:uLnTx/>
                <a:uFillTx/>
                <a:latin typeface="CMG Sans Black" panose="00000A00000000000000" pitchFamily="2" charset="0"/>
                <a:ea typeface="+mn-ea"/>
                <a:cs typeface="+mn-cs"/>
              </a:rPr>
              <a:t>4</a:t>
            </a:r>
          </a:p>
        </p:txBody>
      </p:sp>
      <p:sp>
        <p:nvSpPr>
          <p:cNvPr id="4" name="Rectangle: Folded Corner 3">
            <a:extLst>
              <a:ext uri="{FF2B5EF4-FFF2-40B4-BE49-F238E27FC236}">
                <a16:creationId xmlns:a16="http://schemas.microsoft.com/office/drawing/2014/main" id="{A998CB73-2F5C-16F7-4A70-873ED06B004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CFE676F-92F1-EB7E-2153-259855C8DCF6}"/>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1461632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3D1B5156-0AF0-E722-C567-7991431C8E9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84A2F79-3E85-5BBF-998D-538B3784E78A}"/>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2A09AF6-6A5D-EC3C-C57E-96AEF9152949}"/>
              </a:ext>
            </a:extLst>
          </p:cNvPr>
          <p:cNvSpPr txBox="1"/>
          <p:nvPr/>
        </p:nvSpPr>
        <p:spPr>
          <a:xfrm>
            <a:off x="1768677" y="732890"/>
            <a:ext cx="890267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was the significance of the promise in Genesis 3:15?</a:t>
            </a:r>
          </a:p>
        </p:txBody>
      </p:sp>
      <p:sp>
        <p:nvSpPr>
          <p:cNvPr id="6" name="TextBox 5">
            <a:extLst>
              <a:ext uri="{FF2B5EF4-FFF2-40B4-BE49-F238E27FC236}">
                <a16:creationId xmlns:a16="http://schemas.microsoft.com/office/drawing/2014/main" id="{8D896B8E-C7D7-4C86-9BDC-986262EA520A}"/>
              </a:ext>
            </a:extLst>
          </p:cNvPr>
          <p:cNvSpPr txBox="1"/>
          <p:nvPr/>
        </p:nvSpPr>
        <p:spPr>
          <a:xfrm>
            <a:off x="397714" y="3656573"/>
            <a:ext cx="11644598" cy="3046988"/>
          </a:xfrm>
          <a:prstGeom prst="rect">
            <a:avLst/>
          </a:prstGeom>
          <a:noFill/>
        </p:spPr>
        <p:txBody>
          <a:bodyPr wrap="square">
            <a:spAutoFit/>
          </a:bodyPr>
          <a:lstStyle/>
          <a:p>
            <a:pPr lvl="0">
              <a:defRPr/>
            </a:pPr>
            <a:r>
              <a:rPr lang="en-US" sz="3200" b="1" dirty="0">
                <a:solidFill>
                  <a:srgbClr val="4EA72E">
                    <a:lumMod val="50000"/>
                  </a:srgbClr>
                </a:solidFill>
              </a:rPr>
              <a:t>Even in judgment, </a:t>
            </a:r>
            <a:r>
              <a:rPr lang="en-US" sz="3200" b="1" dirty="0" err="1">
                <a:solidFill>
                  <a:srgbClr val="4EA72E">
                    <a:lumMod val="50000"/>
                  </a:srgbClr>
                </a:solidFill>
              </a:rPr>
              <a:t>Yahuah</a:t>
            </a:r>
            <a:r>
              <a:rPr lang="en-US" sz="3200" b="1" dirty="0">
                <a:solidFill>
                  <a:srgbClr val="4EA72E">
                    <a:lumMod val="50000"/>
                  </a:srgbClr>
                </a:solidFill>
              </a:rPr>
              <a:t> revealed restoration. Demonstrates that redemption was planned, not reactionary. </a:t>
            </a:r>
          </a:p>
          <a:p>
            <a:pPr lvl="0">
              <a:defRPr/>
            </a:pPr>
            <a:endParaRPr lang="en-US" sz="3200" b="1" dirty="0">
              <a:solidFill>
                <a:srgbClr val="4EA72E">
                  <a:lumMod val="50000"/>
                </a:srgbClr>
              </a:solidFill>
            </a:endParaRPr>
          </a:p>
          <a:p>
            <a:pPr lvl="0">
              <a:defRPr/>
            </a:pPr>
            <a:r>
              <a:rPr lang="en-US" sz="3200" b="1" dirty="0">
                <a:solidFill>
                  <a:srgbClr val="4EA72E">
                    <a:lumMod val="50000"/>
                  </a:srgbClr>
                </a:solidFill>
              </a:rPr>
              <a:t>Trust </a:t>
            </a:r>
            <a:r>
              <a:rPr lang="en-US" sz="3200" b="1" dirty="0" err="1">
                <a:solidFill>
                  <a:srgbClr val="4EA72E">
                    <a:lumMod val="50000"/>
                  </a:srgbClr>
                </a:solidFill>
              </a:rPr>
              <a:t>Yahuah’s</a:t>
            </a:r>
            <a:r>
              <a:rPr lang="en-US" sz="3200" b="1" dirty="0">
                <a:solidFill>
                  <a:srgbClr val="4EA72E">
                    <a:lumMod val="50000"/>
                  </a:srgbClr>
                </a:solidFill>
              </a:rPr>
              <a:t> plan even in broken circumstances. A seed planted in darkness still grows toward light. The Church proclaims restoration, not condemnation alone.</a:t>
            </a:r>
            <a:endParaRPr kumimoji="0" lang="en-US" sz="3200" b="1" i="0" u="none" strike="noStrike" kern="1200" cap="none" spc="0" normalizeH="0" baseline="0" noProof="0" dirty="0">
              <a:ln>
                <a:noFill/>
              </a:ln>
              <a:solidFill>
                <a:srgbClr val="4EA72E">
                  <a:lumMod val="50000"/>
                </a:srgb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A7A3B571-E260-DD8E-7CDF-FBC6713B6B60}"/>
              </a:ext>
            </a:extLst>
          </p:cNvPr>
          <p:cNvSpPr txBox="1"/>
          <p:nvPr/>
        </p:nvSpPr>
        <p:spPr>
          <a:xfrm>
            <a:off x="302756" y="1271692"/>
            <a:ext cx="1701107"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4EA72E">
                    <a:lumMod val="20000"/>
                    <a:lumOff val="80000"/>
                  </a:srgbClr>
                </a:solidFill>
                <a:effectLst/>
                <a:uLnTx/>
                <a:uFillTx/>
                <a:latin typeface="CMG Sans Black" panose="00000A00000000000000" pitchFamily="2" charset="0"/>
                <a:ea typeface="+mn-ea"/>
                <a:cs typeface="+mn-cs"/>
              </a:rPr>
              <a:t>4</a:t>
            </a:r>
          </a:p>
        </p:txBody>
      </p:sp>
      <p:sp>
        <p:nvSpPr>
          <p:cNvPr id="4" name="Rectangle: Folded Corner 3">
            <a:extLst>
              <a:ext uri="{FF2B5EF4-FFF2-40B4-BE49-F238E27FC236}">
                <a16:creationId xmlns:a16="http://schemas.microsoft.com/office/drawing/2014/main" id="{F9288733-3A3C-9699-0774-4FBDD94B3F61}"/>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433A7EA-2511-C3FB-8AD1-7C55DF553CE0}"/>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631960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E9D7CE9A-4569-AB72-E722-C74FFBA4CC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265B635-6952-D0DB-A485-D07774BBF7D0}"/>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22A08E4-6827-CC07-F364-A81FD198685B}"/>
              </a:ext>
            </a:extLst>
          </p:cNvPr>
          <p:cNvSpPr txBox="1"/>
          <p:nvPr/>
        </p:nvSpPr>
        <p:spPr>
          <a:xfrm>
            <a:off x="2444931" y="1271692"/>
            <a:ext cx="7302137"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did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call Abraham?</a:t>
            </a:r>
          </a:p>
        </p:txBody>
      </p:sp>
      <p:sp>
        <p:nvSpPr>
          <p:cNvPr id="6" name="TextBox 5">
            <a:extLst>
              <a:ext uri="{FF2B5EF4-FFF2-40B4-BE49-F238E27FC236}">
                <a16:creationId xmlns:a16="http://schemas.microsoft.com/office/drawing/2014/main" id="{2B421A10-3D9D-C3D4-AEA3-9B1E569D7B1C}"/>
              </a:ext>
            </a:extLst>
          </p:cNvPr>
          <p:cNvSpPr txBox="1"/>
          <p:nvPr/>
        </p:nvSpPr>
        <p:spPr>
          <a:xfrm>
            <a:off x="273701" y="3518916"/>
            <a:ext cx="11644598" cy="1077218"/>
          </a:xfrm>
          <a:prstGeom prst="rect">
            <a:avLst/>
          </a:prstGeom>
          <a:noFill/>
        </p:spPr>
        <p:txBody>
          <a:bodyPr wrap="square">
            <a:spAutoFit/>
          </a:bodyPr>
          <a:lstStyle/>
          <a:p>
            <a:pPr lvl="0">
              <a:defRPr/>
            </a:pPr>
            <a:r>
              <a:rPr lang="en-US" sz="3200" b="1" dirty="0">
                <a:solidFill>
                  <a:srgbClr val="0F9ED5">
                    <a:lumMod val="50000"/>
                  </a:srgbClr>
                </a:solidFill>
              </a:rPr>
              <a:t>To form a covenant people through whom all nations would be blessed. Genesis 12:1–3.</a:t>
            </a:r>
            <a:endParaRPr kumimoji="0" lang="en-US" sz="3200" b="1" i="0" u="none" strike="noStrike" kern="1200" cap="none" spc="0" normalizeH="0" baseline="0" noProof="0" dirty="0">
              <a:ln>
                <a:noFill/>
              </a:ln>
              <a:solidFill>
                <a:srgbClr val="0F9ED5">
                  <a:lumMod val="75000"/>
                </a:srgbClr>
              </a:solidFill>
              <a:effectLst/>
              <a:uLnTx/>
              <a:uFillTx/>
              <a:latin typeface="Aptos" panose="02110004020202020204"/>
            </a:endParaRPr>
          </a:p>
        </p:txBody>
      </p:sp>
      <p:sp>
        <p:nvSpPr>
          <p:cNvPr id="2" name="TextBox 1">
            <a:extLst>
              <a:ext uri="{FF2B5EF4-FFF2-40B4-BE49-F238E27FC236}">
                <a16:creationId xmlns:a16="http://schemas.microsoft.com/office/drawing/2014/main" id="{586E88D6-279E-2E56-ED7C-883CFDED558C}"/>
              </a:ext>
            </a:extLst>
          </p:cNvPr>
          <p:cNvSpPr txBox="1"/>
          <p:nvPr/>
        </p:nvSpPr>
        <p:spPr>
          <a:xfrm>
            <a:off x="302756" y="1271692"/>
            <a:ext cx="150233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F9ED5">
                    <a:lumMod val="20000"/>
                    <a:lumOff val="80000"/>
                  </a:srgbClr>
                </a:solidFill>
                <a:effectLst/>
                <a:uLnTx/>
                <a:uFillTx/>
                <a:latin typeface="CMG Sans Black" panose="00000A00000000000000" pitchFamily="2" charset="0"/>
                <a:ea typeface="+mn-ea"/>
                <a:cs typeface="+mn-cs"/>
              </a:rPr>
              <a:t>5</a:t>
            </a:r>
          </a:p>
        </p:txBody>
      </p:sp>
      <p:sp>
        <p:nvSpPr>
          <p:cNvPr id="7" name="Rectangle: Folded Corner 6">
            <a:extLst>
              <a:ext uri="{FF2B5EF4-FFF2-40B4-BE49-F238E27FC236}">
                <a16:creationId xmlns:a16="http://schemas.microsoft.com/office/drawing/2014/main" id="{268DC93B-065E-2DFD-3F9D-FAF4A69FC0E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B63D3D9-1E18-30EE-2B9F-FC2816646C54}"/>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586166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8B159771-D528-C116-37A2-1A8BE2434D4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5789958-986B-5C1C-45F1-3FECFAC729B0}"/>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B8A296A-CD80-D50A-E5FF-4CF91E128504}"/>
              </a:ext>
            </a:extLst>
          </p:cNvPr>
          <p:cNvSpPr txBox="1"/>
          <p:nvPr/>
        </p:nvSpPr>
        <p:spPr>
          <a:xfrm>
            <a:off x="2444931" y="1271692"/>
            <a:ext cx="7302137"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did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call Abraham?</a:t>
            </a:r>
          </a:p>
        </p:txBody>
      </p:sp>
      <p:sp>
        <p:nvSpPr>
          <p:cNvPr id="6" name="TextBox 5">
            <a:extLst>
              <a:ext uri="{FF2B5EF4-FFF2-40B4-BE49-F238E27FC236}">
                <a16:creationId xmlns:a16="http://schemas.microsoft.com/office/drawing/2014/main" id="{C54E079E-BA58-2478-C841-7768491CB17C}"/>
              </a:ext>
            </a:extLst>
          </p:cNvPr>
          <p:cNvSpPr txBox="1"/>
          <p:nvPr/>
        </p:nvSpPr>
        <p:spPr>
          <a:xfrm>
            <a:off x="244646" y="3764667"/>
            <a:ext cx="11644598" cy="2677656"/>
          </a:xfrm>
          <a:prstGeom prst="rect">
            <a:avLst/>
          </a:prstGeom>
          <a:noFill/>
        </p:spPr>
        <p:txBody>
          <a:bodyPr wrap="square">
            <a:spAutoFit/>
          </a:bodyPr>
          <a:lstStyle/>
          <a:p>
            <a:pPr lvl="0">
              <a:defRPr/>
            </a:pPr>
            <a:r>
              <a:rPr lang="en-US" sz="2800" b="1" dirty="0">
                <a:solidFill>
                  <a:schemeClr val="accent4">
                    <a:lumMod val="75000"/>
                  </a:schemeClr>
                </a:solidFill>
              </a:rPr>
              <a:t>Genesis 12:1-3 </a:t>
            </a:r>
            <a:r>
              <a:rPr lang="en-US" sz="2800" b="1" dirty="0">
                <a:solidFill>
                  <a:srgbClr val="0F9ED5">
                    <a:lumMod val="50000"/>
                  </a:srgbClr>
                </a:solidFill>
              </a:rPr>
              <a:t>The Lord had said to Abram, “Go from your country, your people and your father’s household to the land I will show you. </a:t>
            </a:r>
            <a:r>
              <a:rPr lang="en-US" sz="2800" b="1" dirty="0">
                <a:solidFill>
                  <a:schemeClr val="accent4">
                    <a:lumMod val="75000"/>
                  </a:schemeClr>
                </a:solidFill>
              </a:rPr>
              <a:t>2</a:t>
            </a:r>
            <a:r>
              <a:rPr lang="en-US" sz="2800" b="1" dirty="0">
                <a:solidFill>
                  <a:srgbClr val="0F9ED5">
                    <a:lumMod val="50000"/>
                  </a:srgbClr>
                </a:solidFill>
              </a:rPr>
              <a:t> “I will make you into a great nation, and I will bless you; I will make your name great, and you will be a blessing. </a:t>
            </a:r>
            <a:r>
              <a:rPr lang="en-US" sz="2800" b="1" dirty="0">
                <a:solidFill>
                  <a:schemeClr val="accent4">
                    <a:lumMod val="75000"/>
                  </a:schemeClr>
                </a:solidFill>
              </a:rPr>
              <a:t>3</a:t>
            </a:r>
            <a:r>
              <a:rPr lang="en-US" sz="2800" b="1" dirty="0">
                <a:solidFill>
                  <a:srgbClr val="0F9ED5">
                    <a:lumMod val="50000"/>
                  </a:srgbClr>
                </a:solidFill>
              </a:rPr>
              <a:t> I will bless those who bless you, and whoever curses you I will curse; and all peoples on earth will be blessed through you.”</a:t>
            </a:r>
          </a:p>
        </p:txBody>
      </p:sp>
      <p:sp>
        <p:nvSpPr>
          <p:cNvPr id="2" name="TextBox 1">
            <a:extLst>
              <a:ext uri="{FF2B5EF4-FFF2-40B4-BE49-F238E27FC236}">
                <a16:creationId xmlns:a16="http://schemas.microsoft.com/office/drawing/2014/main" id="{45F24D55-03BA-0CA6-C5EA-F84D298C2F1E}"/>
              </a:ext>
            </a:extLst>
          </p:cNvPr>
          <p:cNvSpPr txBox="1"/>
          <p:nvPr/>
        </p:nvSpPr>
        <p:spPr>
          <a:xfrm>
            <a:off x="302756" y="1271692"/>
            <a:ext cx="150233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F9ED5">
                    <a:lumMod val="20000"/>
                    <a:lumOff val="80000"/>
                  </a:srgbClr>
                </a:solidFill>
                <a:effectLst/>
                <a:uLnTx/>
                <a:uFillTx/>
                <a:latin typeface="CMG Sans Black" panose="00000A00000000000000" pitchFamily="2" charset="0"/>
                <a:ea typeface="+mn-ea"/>
                <a:cs typeface="+mn-cs"/>
              </a:rPr>
              <a:t>5</a:t>
            </a:r>
          </a:p>
        </p:txBody>
      </p:sp>
      <p:sp>
        <p:nvSpPr>
          <p:cNvPr id="7" name="Rectangle: Folded Corner 6">
            <a:extLst>
              <a:ext uri="{FF2B5EF4-FFF2-40B4-BE49-F238E27FC236}">
                <a16:creationId xmlns:a16="http://schemas.microsoft.com/office/drawing/2014/main" id="{2096AD5A-875A-C6D2-80E4-4DD2162610DB}"/>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D329A90-4DA3-0917-B45D-09406F7A4A61}"/>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3363384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9EA23D3C-082A-FA4E-18C4-6DED1FB7BB0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09C2E19-9D01-7D75-E6BD-703FAF265FA4}"/>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FF6D149A-68BB-AEBA-AFC9-4CC903467840}"/>
              </a:ext>
            </a:extLst>
          </p:cNvPr>
          <p:cNvSpPr txBox="1"/>
          <p:nvPr/>
        </p:nvSpPr>
        <p:spPr>
          <a:xfrm>
            <a:off x="2444931" y="1271692"/>
            <a:ext cx="7302137"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did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call Abraham?</a:t>
            </a:r>
          </a:p>
        </p:txBody>
      </p:sp>
      <p:sp>
        <p:nvSpPr>
          <p:cNvPr id="6" name="TextBox 5">
            <a:extLst>
              <a:ext uri="{FF2B5EF4-FFF2-40B4-BE49-F238E27FC236}">
                <a16:creationId xmlns:a16="http://schemas.microsoft.com/office/drawing/2014/main" id="{A9441AD7-333E-7633-3CEE-52164445CBD4}"/>
              </a:ext>
            </a:extLst>
          </p:cNvPr>
          <p:cNvSpPr txBox="1"/>
          <p:nvPr/>
        </p:nvSpPr>
        <p:spPr>
          <a:xfrm>
            <a:off x="244646" y="3764667"/>
            <a:ext cx="11644598" cy="2554545"/>
          </a:xfrm>
          <a:prstGeom prst="rect">
            <a:avLst/>
          </a:prstGeom>
          <a:noFill/>
        </p:spPr>
        <p:txBody>
          <a:bodyPr wrap="square">
            <a:spAutoFit/>
          </a:bodyPr>
          <a:lstStyle/>
          <a:p>
            <a:pPr lvl="0">
              <a:defRPr/>
            </a:pPr>
            <a:r>
              <a:rPr lang="en-US" sz="3200" b="1" dirty="0">
                <a:solidFill>
                  <a:srgbClr val="0F9ED5">
                    <a:lumMod val="50000"/>
                  </a:srgbClr>
                </a:solidFill>
              </a:rPr>
              <a:t>Calling is tied to purpose beyond self. Refutes individualistic faith detached from mission. Understand your calling as part of a larger covenant purpose. A river does not exist for itself but to give life outward. The Church exists for global impact, not internal comfort.</a:t>
            </a:r>
          </a:p>
        </p:txBody>
      </p:sp>
      <p:sp>
        <p:nvSpPr>
          <p:cNvPr id="2" name="TextBox 1">
            <a:extLst>
              <a:ext uri="{FF2B5EF4-FFF2-40B4-BE49-F238E27FC236}">
                <a16:creationId xmlns:a16="http://schemas.microsoft.com/office/drawing/2014/main" id="{4B1807C6-EA32-28B7-906A-95B40E025722}"/>
              </a:ext>
            </a:extLst>
          </p:cNvPr>
          <p:cNvSpPr txBox="1"/>
          <p:nvPr/>
        </p:nvSpPr>
        <p:spPr>
          <a:xfrm>
            <a:off x="302756" y="1271692"/>
            <a:ext cx="150233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F9ED5">
                    <a:lumMod val="20000"/>
                    <a:lumOff val="80000"/>
                  </a:srgbClr>
                </a:solidFill>
                <a:effectLst/>
                <a:uLnTx/>
                <a:uFillTx/>
                <a:latin typeface="CMG Sans Black" panose="00000A00000000000000" pitchFamily="2" charset="0"/>
                <a:ea typeface="+mn-ea"/>
                <a:cs typeface="+mn-cs"/>
              </a:rPr>
              <a:t>5</a:t>
            </a:r>
          </a:p>
        </p:txBody>
      </p:sp>
      <p:sp>
        <p:nvSpPr>
          <p:cNvPr id="7" name="Rectangle: Folded Corner 6">
            <a:extLst>
              <a:ext uri="{FF2B5EF4-FFF2-40B4-BE49-F238E27FC236}">
                <a16:creationId xmlns:a16="http://schemas.microsoft.com/office/drawing/2014/main" id="{7372B2CD-4BCB-752C-92F9-71373BC05E67}"/>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C5D4F0A-E6C2-03B7-8A74-08CF4064DDCA}"/>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2171385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B4003BB7-2DD1-9FDF-94F2-3A628377B89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0FB7AD-E255-246A-621D-9B5E1F67BEA6}"/>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9C17CB1-1CBA-4404-3804-F48A40D0F56B}"/>
              </a:ext>
            </a:extLst>
          </p:cNvPr>
          <p:cNvSpPr txBox="1"/>
          <p:nvPr/>
        </p:nvSpPr>
        <p:spPr>
          <a:xfrm>
            <a:off x="2294708" y="636634"/>
            <a:ext cx="7863840"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Exodus 19:5–6 reveal about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Yahuah’s</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intention for His people?</a:t>
            </a:r>
          </a:p>
        </p:txBody>
      </p:sp>
      <p:sp>
        <p:nvSpPr>
          <p:cNvPr id="2" name="TextBox 1">
            <a:extLst>
              <a:ext uri="{FF2B5EF4-FFF2-40B4-BE49-F238E27FC236}">
                <a16:creationId xmlns:a16="http://schemas.microsoft.com/office/drawing/2014/main" id="{F6D7E8C4-0615-E5DC-F279-D9B67231D74E}"/>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96B24">
                    <a:lumMod val="20000"/>
                    <a:lumOff val="80000"/>
                  </a:srgbClr>
                </a:solidFill>
                <a:effectLst/>
                <a:uLnTx/>
                <a:uFillTx/>
                <a:latin typeface="CMG Sans Black" panose="00000A00000000000000" pitchFamily="2" charset="0"/>
                <a:ea typeface="+mn-ea"/>
                <a:cs typeface="+mn-cs"/>
              </a:rPr>
              <a:t>6</a:t>
            </a:r>
          </a:p>
        </p:txBody>
      </p:sp>
      <p:sp>
        <p:nvSpPr>
          <p:cNvPr id="6" name="TextBox 5">
            <a:extLst>
              <a:ext uri="{FF2B5EF4-FFF2-40B4-BE49-F238E27FC236}">
                <a16:creationId xmlns:a16="http://schemas.microsoft.com/office/drawing/2014/main" id="{E44E5769-DF00-A732-E095-76F9E63F1DC8}"/>
              </a:ext>
            </a:extLst>
          </p:cNvPr>
          <p:cNvSpPr txBox="1"/>
          <p:nvPr/>
        </p:nvSpPr>
        <p:spPr>
          <a:xfrm>
            <a:off x="404329" y="4507268"/>
            <a:ext cx="11644598" cy="584775"/>
          </a:xfrm>
          <a:prstGeom prst="rect">
            <a:avLst/>
          </a:prstGeom>
          <a:noFill/>
        </p:spPr>
        <p:txBody>
          <a:bodyPr wrap="square">
            <a:spAutoFit/>
          </a:bodyPr>
          <a:lstStyle/>
          <a:p>
            <a:pPr lvl="0" algn="ctr">
              <a:defRPr/>
            </a:pPr>
            <a:r>
              <a:rPr lang="en-US" sz="3200" b="1" dirty="0">
                <a:solidFill>
                  <a:srgbClr val="196B24">
                    <a:lumMod val="50000"/>
                  </a:srgbClr>
                </a:solidFill>
              </a:rPr>
              <a:t>They were to be a kingdom of priests and a holy nation.</a:t>
            </a:r>
            <a:endParaRPr kumimoji="0" lang="en-US" sz="3200" b="1" i="0" u="none" strike="noStrike" kern="1200" cap="none" spc="0" normalizeH="0" baseline="0" noProof="0" dirty="0">
              <a:ln>
                <a:noFill/>
              </a:ln>
              <a:solidFill>
                <a:srgbClr val="196B24">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C6C2721C-4DDE-915C-259B-2ADF6ACC1E82}"/>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7C3656A-1795-BEDD-4FA6-068CA675A0F3}"/>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2338167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7C1A77AC-9A26-C49E-3256-9F81C68A64E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7902013-9C36-2269-44ED-105ADF63D372}"/>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2AC2D21-8715-F548-E272-8656239FEA04}"/>
              </a:ext>
            </a:extLst>
          </p:cNvPr>
          <p:cNvSpPr txBox="1"/>
          <p:nvPr/>
        </p:nvSpPr>
        <p:spPr>
          <a:xfrm>
            <a:off x="2294708" y="636634"/>
            <a:ext cx="7863840"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Exodus 19:5–6 reveal about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Yahuah’s</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intention for His people?</a:t>
            </a:r>
          </a:p>
        </p:txBody>
      </p:sp>
      <p:sp>
        <p:nvSpPr>
          <p:cNvPr id="2" name="TextBox 1">
            <a:extLst>
              <a:ext uri="{FF2B5EF4-FFF2-40B4-BE49-F238E27FC236}">
                <a16:creationId xmlns:a16="http://schemas.microsoft.com/office/drawing/2014/main" id="{070EE7A1-A0D2-A788-89BA-9E21F7D77B65}"/>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96B24">
                    <a:lumMod val="20000"/>
                    <a:lumOff val="80000"/>
                  </a:srgbClr>
                </a:solidFill>
                <a:effectLst/>
                <a:uLnTx/>
                <a:uFillTx/>
                <a:latin typeface="CMG Sans Black" panose="00000A00000000000000" pitchFamily="2" charset="0"/>
                <a:ea typeface="+mn-ea"/>
                <a:cs typeface="+mn-cs"/>
              </a:rPr>
              <a:t>6</a:t>
            </a:r>
          </a:p>
        </p:txBody>
      </p:sp>
      <p:sp>
        <p:nvSpPr>
          <p:cNvPr id="6" name="TextBox 5">
            <a:extLst>
              <a:ext uri="{FF2B5EF4-FFF2-40B4-BE49-F238E27FC236}">
                <a16:creationId xmlns:a16="http://schemas.microsoft.com/office/drawing/2014/main" id="{45B73FFA-7B35-1CCC-26A4-546634673D42}"/>
              </a:ext>
            </a:extLst>
          </p:cNvPr>
          <p:cNvSpPr txBox="1"/>
          <p:nvPr/>
        </p:nvSpPr>
        <p:spPr>
          <a:xfrm>
            <a:off x="404329" y="3532628"/>
            <a:ext cx="11644598" cy="3046988"/>
          </a:xfrm>
          <a:prstGeom prst="rect">
            <a:avLst/>
          </a:prstGeom>
          <a:noFill/>
        </p:spPr>
        <p:txBody>
          <a:bodyPr wrap="square">
            <a:spAutoFit/>
          </a:bodyPr>
          <a:lstStyle/>
          <a:p>
            <a:pPr lvl="0" algn="ctr">
              <a:defRPr/>
            </a:pPr>
            <a:r>
              <a:rPr lang="en-US" sz="3200" b="1" dirty="0">
                <a:solidFill>
                  <a:schemeClr val="accent6">
                    <a:lumMod val="75000"/>
                  </a:schemeClr>
                </a:solidFill>
              </a:rPr>
              <a:t>Exodus 19:5-6</a:t>
            </a:r>
          </a:p>
          <a:p>
            <a:pPr lvl="0" algn="ctr">
              <a:defRPr/>
            </a:pPr>
            <a:r>
              <a:rPr lang="en-US" sz="3200" b="1" dirty="0">
                <a:solidFill>
                  <a:srgbClr val="196B24">
                    <a:lumMod val="50000"/>
                  </a:srgbClr>
                </a:solidFill>
              </a:rPr>
              <a:t>Now if you obey me fully and keep my covenant, then out of all nations you will be my treasured possession. Although the whole earth is mine, 6you a will be for me a kingdom of priests and a holy nation.’ These are the words you are to speak to the Israelites.”</a:t>
            </a:r>
            <a:endParaRPr kumimoji="0" lang="en-US" sz="3200" b="1" i="0" u="none" strike="noStrike" kern="1200" cap="none" spc="0" normalizeH="0" baseline="0" noProof="0" dirty="0">
              <a:ln>
                <a:noFill/>
              </a:ln>
              <a:solidFill>
                <a:srgbClr val="196B24">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F6F39093-C39C-82B4-417F-99F0DA2760D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9EBCE80-DBD8-A5A9-6639-8BB4FDDD514C}"/>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1282847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B230CBE6-7F5D-FB27-5F28-D54BE85AAB4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F064756-8110-69D5-ECFD-288E65F182B1}"/>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16F5CC2-44EF-F8F3-382A-7246391A94C1}"/>
              </a:ext>
            </a:extLst>
          </p:cNvPr>
          <p:cNvSpPr txBox="1"/>
          <p:nvPr/>
        </p:nvSpPr>
        <p:spPr>
          <a:xfrm>
            <a:off x="2294708" y="636634"/>
            <a:ext cx="7863840"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Exodus 19:5–6 reveal about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Yahuah’s</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intention for His people?</a:t>
            </a:r>
          </a:p>
        </p:txBody>
      </p:sp>
      <p:sp>
        <p:nvSpPr>
          <p:cNvPr id="2" name="TextBox 1">
            <a:extLst>
              <a:ext uri="{FF2B5EF4-FFF2-40B4-BE49-F238E27FC236}">
                <a16:creationId xmlns:a16="http://schemas.microsoft.com/office/drawing/2014/main" id="{FFB0BF56-AAE8-72C6-A32D-33D7098A936B}"/>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96B24">
                    <a:lumMod val="20000"/>
                    <a:lumOff val="80000"/>
                  </a:srgbClr>
                </a:solidFill>
                <a:effectLst/>
                <a:uLnTx/>
                <a:uFillTx/>
                <a:latin typeface="CMG Sans Black" panose="00000A00000000000000" pitchFamily="2" charset="0"/>
                <a:ea typeface="+mn-ea"/>
                <a:cs typeface="+mn-cs"/>
              </a:rPr>
              <a:t>6</a:t>
            </a:r>
          </a:p>
        </p:txBody>
      </p:sp>
      <p:sp>
        <p:nvSpPr>
          <p:cNvPr id="6" name="TextBox 5">
            <a:extLst>
              <a:ext uri="{FF2B5EF4-FFF2-40B4-BE49-F238E27FC236}">
                <a16:creationId xmlns:a16="http://schemas.microsoft.com/office/drawing/2014/main" id="{ABB6AB81-ACCF-5635-DFBE-ED10781AB0AE}"/>
              </a:ext>
            </a:extLst>
          </p:cNvPr>
          <p:cNvSpPr txBox="1"/>
          <p:nvPr/>
        </p:nvSpPr>
        <p:spPr>
          <a:xfrm>
            <a:off x="404329" y="4072443"/>
            <a:ext cx="11644598" cy="2062103"/>
          </a:xfrm>
          <a:prstGeom prst="rect">
            <a:avLst/>
          </a:prstGeom>
          <a:noFill/>
        </p:spPr>
        <p:txBody>
          <a:bodyPr wrap="square">
            <a:spAutoFit/>
          </a:bodyPr>
          <a:lstStyle/>
          <a:p>
            <a:pPr lvl="0" algn="ctr">
              <a:defRPr/>
            </a:pPr>
            <a:r>
              <a:rPr lang="en-US" sz="3200" b="1" dirty="0">
                <a:solidFill>
                  <a:srgbClr val="196B24">
                    <a:lumMod val="50000"/>
                  </a:srgbClr>
                </a:solidFill>
              </a:rPr>
              <a:t>Identity includes responsibility and representation. Counters passive Christianity. Serve as a mediator of God’s truth to others. Ambassadors represent their nation abroad. Every</a:t>
            </a:r>
          </a:p>
          <a:p>
            <a:pPr lvl="0" algn="ctr">
              <a:defRPr/>
            </a:pPr>
            <a:r>
              <a:rPr lang="en-US" sz="3200" b="1" dirty="0">
                <a:solidFill>
                  <a:srgbClr val="196B24">
                    <a:lumMod val="50000"/>
                  </a:srgbClr>
                </a:solidFill>
              </a:rPr>
              <a:t>believer has priestly responsibility.</a:t>
            </a:r>
            <a:endParaRPr kumimoji="0" lang="en-US" sz="3200" b="1" i="0" u="none" strike="noStrike" kern="1200" cap="none" spc="0" normalizeH="0" baseline="0" noProof="0" dirty="0">
              <a:ln>
                <a:noFill/>
              </a:ln>
              <a:solidFill>
                <a:srgbClr val="196B24">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E6BE7225-03FC-320D-7BA8-536B042130EB}"/>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5F3F97B-D4C1-C0B3-7D1C-BB748A675AB2}"/>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495530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4409CCB9-77BB-61DC-8E87-4976B488039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40F507-9345-81C9-0BCA-0B58E34B3982}"/>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A19BAFC5-9E88-8766-6026-2FB56F1325E3}"/>
              </a:ext>
            </a:extLst>
          </p:cNvPr>
          <p:cNvSpPr txBox="1"/>
          <p:nvPr/>
        </p:nvSpPr>
        <p:spPr>
          <a:xfrm>
            <a:off x="1719422" y="650743"/>
            <a:ext cx="937511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Deuteronomy 6:6–7 essential for covenant continuity?</a:t>
            </a:r>
          </a:p>
        </p:txBody>
      </p:sp>
      <p:sp>
        <p:nvSpPr>
          <p:cNvPr id="2" name="TextBox 1">
            <a:extLst>
              <a:ext uri="{FF2B5EF4-FFF2-40B4-BE49-F238E27FC236}">
                <a16:creationId xmlns:a16="http://schemas.microsoft.com/office/drawing/2014/main" id="{1677FFC3-69FF-25E3-D251-3072803BC8FF}"/>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97132">
                    <a:lumMod val="20000"/>
                    <a:lumOff val="80000"/>
                  </a:srgbClr>
                </a:solidFill>
                <a:effectLst/>
                <a:uLnTx/>
                <a:uFillTx/>
                <a:latin typeface="CMG Sans Black" panose="00000A00000000000000" pitchFamily="2" charset="0"/>
                <a:ea typeface="+mn-ea"/>
                <a:cs typeface="+mn-cs"/>
              </a:rPr>
              <a:t>7</a:t>
            </a:r>
          </a:p>
        </p:txBody>
      </p:sp>
      <p:sp>
        <p:nvSpPr>
          <p:cNvPr id="4" name="TextBox 3">
            <a:extLst>
              <a:ext uri="{FF2B5EF4-FFF2-40B4-BE49-F238E27FC236}">
                <a16:creationId xmlns:a16="http://schemas.microsoft.com/office/drawing/2014/main" id="{A53F0823-3074-66B3-7757-BCDE3E0359BF}"/>
              </a:ext>
            </a:extLst>
          </p:cNvPr>
          <p:cNvSpPr txBox="1"/>
          <p:nvPr/>
        </p:nvSpPr>
        <p:spPr>
          <a:xfrm>
            <a:off x="214098" y="4705849"/>
            <a:ext cx="11644598" cy="584775"/>
          </a:xfrm>
          <a:prstGeom prst="rect">
            <a:avLst/>
          </a:prstGeom>
          <a:noFill/>
        </p:spPr>
        <p:txBody>
          <a:bodyPr wrap="square">
            <a:spAutoFit/>
          </a:bodyPr>
          <a:lstStyle/>
          <a:p>
            <a:pPr lvl="0" algn="ctr">
              <a:defRPr/>
            </a:pPr>
            <a:r>
              <a:rPr lang="en-US" sz="3200" b="1" dirty="0">
                <a:solidFill>
                  <a:srgbClr val="A02B93">
                    <a:lumMod val="50000"/>
                  </a:srgbClr>
                </a:solidFill>
              </a:rPr>
              <a:t>It commands intentional, generational teaching of truth.</a:t>
            </a:r>
            <a:endParaRPr kumimoji="0" lang="en-US" sz="3200" b="1" i="0" u="none" strike="noStrike" kern="1200" cap="none" spc="0" normalizeH="0" baseline="0" noProof="0" dirty="0">
              <a:ln>
                <a:noFill/>
              </a:ln>
              <a:solidFill>
                <a:srgbClr val="A02B93">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32B565F4-842A-5B06-7EA1-BE017CF32CA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2CCE317-C3B5-46DB-0530-CE8AD32AA37F}"/>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
        <p:nvSpPr>
          <p:cNvPr id="6" name="TextBox 5">
            <a:extLst>
              <a:ext uri="{FF2B5EF4-FFF2-40B4-BE49-F238E27FC236}">
                <a16:creationId xmlns:a16="http://schemas.microsoft.com/office/drawing/2014/main" id="{7419004A-DFD4-D452-07BF-0AB0FB05D07E}"/>
              </a:ext>
            </a:extLst>
          </p:cNvPr>
          <p:cNvSpPr txBox="1"/>
          <p:nvPr/>
        </p:nvSpPr>
        <p:spPr>
          <a:xfrm>
            <a:off x="2391508" y="3246846"/>
            <a:ext cx="6531428" cy="369332"/>
          </a:xfrm>
          <a:prstGeom prst="rect">
            <a:avLst/>
          </a:prstGeom>
          <a:noFill/>
        </p:spPr>
        <p:txBody>
          <a:bodyPr wrap="square">
            <a:spAutoFit/>
          </a:bodyPr>
          <a:lstStyle/>
          <a:p>
            <a:r>
              <a:rPr lang="en-US" dirty="0"/>
              <a:t>It commands intentional, generational teaching of truth.</a:t>
            </a:r>
          </a:p>
        </p:txBody>
      </p:sp>
    </p:spTree>
    <p:extLst>
      <p:ext uri="{BB962C8B-B14F-4D97-AF65-F5344CB8AC3E}">
        <p14:creationId xmlns:p14="http://schemas.microsoft.com/office/powerpoint/2010/main" val="3078023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8B23E6DC-7E5D-8549-3F7E-65853650988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0B8429F-F70F-E440-C033-E3D82E4A8D13}"/>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F74A5F3E-913A-504D-5B92-C939C5D95D0D}"/>
              </a:ext>
            </a:extLst>
          </p:cNvPr>
          <p:cNvSpPr txBox="1"/>
          <p:nvPr/>
        </p:nvSpPr>
        <p:spPr>
          <a:xfrm>
            <a:off x="1719422" y="650743"/>
            <a:ext cx="937511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Deuteronomy 6:6–7 essential for covenant continuity?</a:t>
            </a:r>
          </a:p>
        </p:txBody>
      </p:sp>
      <p:sp>
        <p:nvSpPr>
          <p:cNvPr id="2" name="TextBox 1">
            <a:extLst>
              <a:ext uri="{FF2B5EF4-FFF2-40B4-BE49-F238E27FC236}">
                <a16:creationId xmlns:a16="http://schemas.microsoft.com/office/drawing/2014/main" id="{26966A73-9D57-D47B-76BC-D4591E54E6D1}"/>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97132">
                    <a:lumMod val="20000"/>
                    <a:lumOff val="80000"/>
                  </a:srgbClr>
                </a:solidFill>
                <a:effectLst/>
                <a:uLnTx/>
                <a:uFillTx/>
                <a:latin typeface="CMG Sans Black" panose="00000A00000000000000" pitchFamily="2" charset="0"/>
                <a:ea typeface="+mn-ea"/>
                <a:cs typeface="+mn-cs"/>
              </a:rPr>
              <a:t>7</a:t>
            </a:r>
          </a:p>
        </p:txBody>
      </p:sp>
      <p:sp>
        <p:nvSpPr>
          <p:cNvPr id="4" name="TextBox 3">
            <a:extLst>
              <a:ext uri="{FF2B5EF4-FFF2-40B4-BE49-F238E27FC236}">
                <a16:creationId xmlns:a16="http://schemas.microsoft.com/office/drawing/2014/main" id="{D3CD5FAA-AB56-7172-0C58-932F0EDE1C4D}"/>
              </a:ext>
            </a:extLst>
          </p:cNvPr>
          <p:cNvSpPr txBox="1"/>
          <p:nvPr/>
        </p:nvSpPr>
        <p:spPr>
          <a:xfrm>
            <a:off x="273701" y="3826222"/>
            <a:ext cx="11644598" cy="2554545"/>
          </a:xfrm>
          <a:prstGeom prst="rect">
            <a:avLst/>
          </a:prstGeom>
          <a:noFill/>
        </p:spPr>
        <p:txBody>
          <a:bodyPr wrap="square">
            <a:spAutoFit/>
          </a:bodyPr>
          <a:lstStyle/>
          <a:p>
            <a:pPr lvl="0" algn="ctr">
              <a:defRPr/>
            </a:pPr>
            <a:r>
              <a:rPr lang="en-US" sz="3200" b="1" dirty="0">
                <a:solidFill>
                  <a:schemeClr val="accent2">
                    <a:lumMod val="75000"/>
                  </a:schemeClr>
                </a:solidFill>
              </a:rPr>
              <a:t>Deuteronomy 6:6-7</a:t>
            </a:r>
          </a:p>
          <a:p>
            <a:pPr lvl="0" algn="ctr">
              <a:defRPr/>
            </a:pPr>
            <a:r>
              <a:rPr lang="en-US" sz="3200" b="1" dirty="0">
                <a:solidFill>
                  <a:srgbClr val="A02B93">
                    <a:lumMod val="50000"/>
                  </a:srgbClr>
                </a:solidFill>
              </a:rPr>
              <a:t>These commandments that I give you today are to be on your hearts. 7 Impress them on your children. Talk about them when you sit at home and when you walk along the road, when you lie down and when you get up. </a:t>
            </a:r>
            <a:endParaRPr kumimoji="0" lang="en-US" sz="3200" b="1" i="0" u="none" strike="noStrike" kern="1200" cap="none" spc="0" normalizeH="0" baseline="0" noProof="0" dirty="0">
              <a:ln>
                <a:noFill/>
              </a:ln>
              <a:solidFill>
                <a:srgbClr val="A02B93">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807BC1B7-707E-AA9C-3C0A-0B3BB0B1C55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EED712B-6965-868D-E160-8F5187C4A5C2}"/>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3491097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778D7256-BFC5-CDFC-A803-0BF75F462EE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C1EE78A-B62A-604A-DBF1-A3ACB6552019}"/>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4880D89-23D1-551B-2017-11E612CFA3AD}"/>
              </a:ext>
            </a:extLst>
          </p:cNvPr>
          <p:cNvSpPr txBox="1"/>
          <p:nvPr/>
        </p:nvSpPr>
        <p:spPr>
          <a:xfrm>
            <a:off x="1719422" y="650743"/>
            <a:ext cx="937511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Deuteronomy 6:6–7 essential for covenant continuity?</a:t>
            </a:r>
          </a:p>
        </p:txBody>
      </p:sp>
      <p:sp>
        <p:nvSpPr>
          <p:cNvPr id="2" name="TextBox 1">
            <a:extLst>
              <a:ext uri="{FF2B5EF4-FFF2-40B4-BE49-F238E27FC236}">
                <a16:creationId xmlns:a16="http://schemas.microsoft.com/office/drawing/2014/main" id="{3D9ACD33-38F7-28BE-EF7F-C34B4B39122E}"/>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97132">
                    <a:lumMod val="20000"/>
                    <a:lumOff val="80000"/>
                  </a:srgbClr>
                </a:solidFill>
                <a:effectLst/>
                <a:uLnTx/>
                <a:uFillTx/>
                <a:latin typeface="CMG Sans Black" panose="00000A00000000000000" pitchFamily="2" charset="0"/>
                <a:ea typeface="+mn-ea"/>
                <a:cs typeface="+mn-cs"/>
              </a:rPr>
              <a:t>7</a:t>
            </a:r>
          </a:p>
        </p:txBody>
      </p:sp>
      <p:sp>
        <p:nvSpPr>
          <p:cNvPr id="4" name="TextBox 3">
            <a:extLst>
              <a:ext uri="{FF2B5EF4-FFF2-40B4-BE49-F238E27FC236}">
                <a16:creationId xmlns:a16="http://schemas.microsoft.com/office/drawing/2014/main" id="{C3D48CC9-460A-E0D1-74C8-AB432863B219}"/>
              </a:ext>
            </a:extLst>
          </p:cNvPr>
          <p:cNvSpPr txBox="1"/>
          <p:nvPr/>
        </p:nvSpPr>
        <p:spPr>
          <a:xfrm>
            <a:off x="273701" y="3826222"/>
            <a:ext cx="11644598" cy="2062103"/>
          </a:xfrm>
          <a:prstGeom prst="rect">
            <a:avLst/>
          </a:prstGeom>
          <a:noFill/>
        </p:spPr>
        <p:txBody>
          <a:bodyPr wrap="square">
            <a:spAutoFit/>
          </a:bodyPr>
          <a:lstStyle/>
          <a:p>
            <a:pPr lvl="0" algn="ctr">
              <a:defRPr/>
            </a:pPr>
            <a:r>
              <a:rPr lang="en-US" sz="3200" b="1" dirty="0">
                <a:solidFill>
                  <a:srgbClr val="A02B93">
                    <a:lumMod val="50000"/>
                  </a:srgbClr>
                </a:solidFill>
              </a:rPr>
              <a:t>Faith must be transferred, not assumed. Counters generational decline due to neglect. Teach truth consistently in the home. A flame must be passed to keep the fire alive. The Church equips families as primary </a:t>
            </a:r>
            <a:r>
              <a:rPr lang="en-US" sz="3200" b="1" dirty="0" err="1">
                <a:solidFill>
                  <a:srgbClr val="A02B93">
                    <a:lumMod val="50000"/>
                  </a:srgbClr>
                </a:solidFill>
              </a:rPr>
              <a:t>disciplers</a:t>
            </a:r>
            <a:r>
              <a:rPr lang="en-US" sz="3200" b="1" dirty="0">
                <a:solidFill>
                  <a:srgbClr val="A02B93">
                    <a:lumMod val="50000"/>
                  </a:srgbClr>
                </a:solidFill>
              </a:rPr>
              <a:t>.</a:t>
            </a:r>
            <a:endParaRPr kumimoji="0" lang="en-US" sz="3200" b="1" i="0" u="none" strike="noStrike" kern="1200" cap="none" spc="0" normalizeH="0" baseline="0" noProof="0" dirty="0">
              <a:ln>
                <a:noFill/>
              </a:ln>
              <a:solidFill>
                <a:srgbClr val="A02B93">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442D9E6D-29AF-5CE3-1E6D-6BBA4A75904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2F3BF7F-A75A-8EBB-CC74-757E3C0DE511}"/>
              </a:ext>
            </a:extLst>
          </p:cNvPr>
          <p:cNvSpPr txBox="1"/>
          <p:nvPr/>
        </p:nvSpPr>
        <p:spPr>
          <a:xfrm>
            <a:off x="11071301" y="309547"/>
            <a:ext cx="787395" cy="523220"/>
          </a:xfrm>
          <a:prstGeom prst="rect">
            <a:avLst/>
          </a:prstGeom>
          <a:noFill/>
        </p:spPr>
        <p:txBody>
          <a:bodyPr wrap="none" rtlCol="0">
            <a:spAutoFit/>
          </a:bodyPr>
          <a:lstStyle/>
          <a:p>
            <a:r>
              <a:rPr lang="en-US" sz="2800" b="1" dirty="0"/>
              <a:t>P17</a:t>
            </a:r>
            <a:endParaRPr lang="en-US" b="1" dirty="0"/>
          </a:p>
        </p:txBody>
      </p:sp>
    </p:spTree>
    <p:extLst>
      <p:ext uri="{BB962C8B-B14F-4D97-AF65-F5344CB8AC3E}">
        <p14:creationId xmlns:p14="http://schemas.microsoft.com/office/powerpoint/2010/main" val="2711511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FABAFE5-D895-AC1A-0267-11BC31732A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AB0F219-93B0-7EA8-18CD-39BF6CBAE12A}"/>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23E9EA9-9BA5-0E37-6A99-679921894FD3}"/>
              </a:ext>
            </a:extLst>
          </p:cNvPr>
          <p:cNvSpPr txBox="1"/>
          <p:nvPr/>
        </p:nvSpPr>
        <p:spPr>
          <a:xfrm>
            <a:off x="2232881" y="642604"/>
            <a:ext cx="804041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happens when a generation fails to teach the next?</a:t>
            </a:r>
          </a:p>
        </p:txBody>
      </p:sp>
      <p:sp>
        <p:nvSpPr>
          <p:cNvPr id="2" name="TextBox 1">
            <a:extLst>
              <a:ext uri="{FF2B5EF4-FFF2-40B4-BE49-F238E27FC236}">
                <a16:creationId xmlns:a16="http://schemas.microsoft.com/office/drawing/2014/main" id="{FD60C7E5-42F5-725E-4D9C-9CC8C68DECB1}"/>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56082">
                    <a:lumMod val="20000"/>
                    <a:lumOff val="80000"/>
                  </a:srgbClr>
                </a:solidFill>
                <a:effectLst/>
                <a:uLnTx/>
                <a:uFillTx/>
                <a:latin typeface="CMG Sans Black" panose="00000A00000000000000" pitchFamily="2" charset="0"/>
                <a:ea typeface="+mn-ea"/>
                <a:cs typeface="+mn-cs"/>
              </a:rPr>
              <a:t>8</a:t>
            </a:r>
          </a:p>
        </p:txBody>
      </p:sp>
      <p:sp>
        <p:nvSpPr>
          <p:cNvPr id="4" name="TextBox 3">
            <a:extLst>
              <a:ext uri="{FF2B5EF4-FFF2-40B4-BE49-F238E27FC236}">
                <a16:creationId xmlns:a16="http://schemas.microsoft.com/office/drawing/2014/main" id="{26B70EFD-13B3-BF29-524C-E8ED4D2EC2D1}"/>
              </a:ext>
            </a:extLst>
          </p:cNvPr>
          <p:cNvSpPr txBox="1"/>
          <p:nvPr/>
        </p:nvSpPr>
        <p:spPr>
          <a:xfrm>
            <a:off x="214098" y="4551172"/>
            <a:ext cx="11644598" cy="584775"/>
          </a:xfrm>
          <a:prstGeom prst="rect">
            <a:avLst/>
          </a:prstGeom>
          <a:noFill/>
        </p:spPr>
        <p:txBody>
          <a:bodyPr wrap="square">
            <a:spAutoFit/>
          </a:bodyPr>
          <a:lstStyle/>
          <a:p>
            <a:pPr lvl="0" algn="ctr">
              <a:defRPr/>
            </a:pPr>
            <a:r>
              <a:rPr lang="en-US" sz="3200" b="1" dirty="0">
                <a:solidFill>
                  <a:srgbClr val="156082">
                    <a:lumMod val="50000"/>
                  </a:srgbClr>
                </a:solidFill>
              </a:rPr>
              <a:t>The next generation loses identity.</a:t>
            </a:r>
            <a:endParaRPr kumimoji="0" lang="en-US" sz="3200" b="1" i="0" u="none" strike="noStrike" kern="1200" cap="none" spc="0" normalizeH="0" baseline="0" noProof="0" dirty="0">
              <a:ln>
                <a:noFill/>
              </a:ln>
              <a:solidFill>
                <a:srgbClr val="156082">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E350267E-2812-0F18-AEED-710367EEAEC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CA2C5C2-66C0-B482-FC25-3DFB83200B8C}"/>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2168695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2FDDFB0-EF0E-D4C2-097E-5C74F8E321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6CE7097-7DDB-CE0A-9D01-2A31502C2117}"/>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B81B4AA-42E6-399E-2EBB-2151D8B7A635}"/>
              </a:ext>
            </a:extLst>
          </p:cNvPr>
          <p:cNvSpPr txBox="1"/>
          <p:nvPr/>
        </p:nvSpPr>
        <p:spPr>
          <a:xfrm>
            <a:off x="2232881" y="642604"/>
            <a:ext cx="804041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happens when a generation fails to teach the next?</a:t>
            </a:r>
          </a:p>
        </p:txBody>
      </p:sp>
      <p:sp>
        <p:nvSpPr>
          <p:cNvPr id="2" name="TextBox 1">
            <a:extLst>
              <a:ext uri="{FF2B5EF4-FFF2-40B4-BE49-F238E27FC236}">
                <a16:creationId xmlns:a16="http://schemas.microsoft.com/office/drawing/2014/main" id="{72D65CC6-6014-9DB4-2BF6-F85A6E504719}"/>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56082">
                    <a:lumMod val="20000"/>
                    <a:lumOff val="80000"/>
                  </a:srgbClr>
                </a:solidFill>
                <a:effectLst/>
                <a:uLnTx/>
                <a:uFillTx/>
                <a:latin typeface="CMG Sans Black" panose="00000A00000000000000" pitchFamily="2" charset="0"/>
                <a:ea typeface="+mn-ea"/>
                <a:cs typeface="+mn-cs"/>
              </a:rPr>
              <a:t>8</a:t>
            </a:r>
          </a:p>
        </p:txBody>
      </p:sp>
      <p:sp>
        <p:nvSpPr>
          <p:cNvPr id="4" name="TextBox 3">
            <a:extLst>
              <a:ext uri="{FF2B5EF4-FFF2-40B4-BE49-F238E27FC236}">
                <a16:creationId xmlns:a16="http://schemas.microsoft.com/office/drawing/2014/main" id="{CC2DE955-6986-664D-85B9-191F1C72B755}"/>
              </a:ext>
            </a:extLst>
          </p:cNvPr>
          <p:cNvSpPr txBox="1"/>
          <p:nvPr/>
        </p:nvSpPr>
        <p:spPr>
          <a:xfrm>
            <a:off x="244646" y="3918570"/>
            <a:ext cx="11644598" cy="2062103"/>
          </a:xfrm>
          <a:prstGeom prst="rect">
            <a:avLst/>
          </a:prstGeom>
          <a:noFill/>
        </p:spPr>
        <p:txBody>
          <a:bodyPr wrap="square">
            <a:spAutoFit/>
          </a:bodyPr>
          <a:lstStyle/>
          <a:p>
            <a:pPr lvl="0" algn="ctr">
              <a:defRPr/>
            </a:pPr>
            <a:r>
              <a:rPr lang="en-US" sz="3200" b="1" dirty="0">
                <a:solidFill>
                  <a:schemeClr val="accent4">
                    <a:lumMod val="75000"/>
                  </a:schemeClr>
                </a:solidFill>
              </a:rPr>
              <a:t>Judges 2:10</a:t>
            </a:r>
          </a:p>
          <a:p>
            <a:pPr lvl="0" algn="ctr">
              <a:defRPr/>
            </a:pPr>
            <a:r>
              <a:rPr lang="en-US" sz="3200" b="1" dirty="0">
                <a:solidFill>
                  <a:srgbClr val="156082">
                    <a:lumMod val="50000"/>
                  </a:srgbClr>
                </a:solidFill>
              </a:rPr>
              <a:t>After that whole generation had been gathered to their ancestors, another generation grew up who knew neither the Lord nor what he had done for Israel.</a:t>
            </a:r>
            <a:endParaRPr kumimoji="0" lang="en-US" sz="3200" b="1" i="0" u="none" strike="noStrike" kern="1200" cap="none" spc="0" normalizeH="0" baseline="0" noProof="0" dirty="0">
              <a:ln>
                <a:noFill/>
              </a:ln>
              <a:solidFill>
                <a:srgbClr val="156082">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85188C4A-362C-78A4-7D60-FF898BE0D80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A4AB91F-6ECB-8762-A0B5-94C2E4ED16CD}"/>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2015251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3555836-0C43-2CA0-835A-94B567731CB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92DE072-89AD-954A-4D9D-BBBD6A2C8A9D}"/>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FEB6FC8-19D4-01B9-2F9B-62283F4990F1}"/>
              </a:ext>
            </a:extLst>
          </p:cNvPr>
          <p:cNvSpPr txBox="1"/>
          <p:nvPr/>
        </p:nvSpPr>
        <p:spPr>
          <a:xfrm>
            <a:off x="2232881" y="642604"/>
            <a:ext cx="8040414"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happens when a generation fails to teach the next?</a:t>
            </a:r>
          </a:p>
        </p:txBody>
      </p:sp>
      <p:sp>
        <p:nvSpPr>
          <p:cNvPr id="2" name="TextBox 1">
            <a:extLst>
              <a:ext uri="{FF2B5EF4-FFF2-40B4-BE49-F238E27FC236}">
                <a16:creationId xmlns:a16="http://schemas.microsoft.com/office/drawing/2014/main" id="{7F2E960E-5498-5BDF-3D89-04382FCCC46A}"/>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56082">
                    <a:lumMod val="20000"/>
                    <a:lumOff val="80000"/>
                  </a:srgbClr>
                </a:solidFill>
                <a:effectLst/>
                <a:uLnTx/>
                <a:uFillTx/>
                <a:latin typeface="CMG Sans Black" panose="00000A00000000000000" pitchFamily="2" charset="0"/>
                <a:ea typeface="+mn-ea"/>
                <a:cs typeface="+mn-cs"/>
              </a:rPr>
              <a:t>8</a:t>
            </a:r>
          </a:p>
        </p:txBody>
      </p:sp>
      <p:sp>
        <p:nvSpPr>
          <p:cNvPr id="4" name="TextBox 3">
            <a:extLst>
              <a:ext uri="{FF2B5EF4-FFF2-40B4-BE49-F238E27FC236}">
                <a16:creationId xmlns:a16="http://schemas.microsoft.com/office/drawing/2014/main" id="{6FBB5464-29F9-E73C-92E7-D318335B485C}"/>
              </a:ext>
            </a:extLst>
          </p:cNvPr>
          <p:cNvSpPr txBox="1"/>
          <p:nvPr/>
        </p:nvSpPr>
        <p:spPr>
          <a:xfrm>
            <a:off x="302756" y="4189052"/>
            <a:ext cx="11644598" cy="2062103"/>
          </a:xfrm>
          <a:prstGeom prst="rect">
            <a:avLst/>
          </a:prstGeom>
          <a:noFill/>
        </p:spPr>
        <p:txBody>
          <a:bodyPr wrap="square">
            <a:spAutoFit/>
          </a:bodyPr>
          <a:lstStyle/>
          <a:p>
            <a:pPr lvl="0" algn="ctr">
              <a:defRPr/>
            </a:pPr>
            <a:r>
              <a:rPr lang="en-US" sz="3200" b="1" dirty="0">
                <a:solidFill>
                  <a:srgbClr val="156082">
                    <a:lumMod val="50000"/>
                  </a:srgbClr>
                </a:solidFill>
              </a:rPr>
              <a:t>Forgetting God leads to losing purpose. Explains societal moral decline. Be intentional about mentoring and teaching.</a:t>
            </a:r>
          </a:p>
          <a:p>
            <a:pPr lvl="0" algn="ctr">
              <a:defRPr/>
            </a:pPr>
            <a:r>
              <a:rPr lang="en-US" sz="3200" b="1" dirty="0">
                <a:solidFill>
                  <a:srgbClr val="156082">
                    <a:lumMod val="50000"/>
                  </a:srgbClr>
                </a:solidFill>
              </a:rPr>
              <a:t>A tree without roots cannot stand. The Church must prioritize generational discipleship.</a:t>
            </a:r>
            <a:endParaRPr kumimoji="0" lang="en-US" sz="3200" b="1" i="0" u="none" strike="noStrike" kern="1200" cap="none" spc="0" normalizeH="0" baseline="0" noProof="0" dirty="0">
              <a:ln>
                <a:noFill/>
              </a:ln>
              <a:solidFill>
                <a:srgbClr val="156082">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71580BCF-F3CB-E540-92B9-0A8AFF57EA7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31646B5-477A-B050-8BD1-15DE75DD5F55}"/>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258265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DBA8621F-D4E5-4029-173F-B3A53FE6E06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3BD909B-EE46-3566-83C5-9BD6178C4B0A}"/>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E723CE7-60F2-7C47-4F7D-C9CB1D564159}"/>
              </a:ext>
            </a:extLst>
          </p:cNvPr>
          <p:cNvSpPr txBox="1"/>
          <p:nvPr/>
        </p:nvSpPr>
        <p:spPr>
          <a:xfrm>
            <a:off x="1676399" y="1045622"/>
            <a:ext cx="88392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How did covenant become reduced to ritual?</a:t>
            </a:r>
          </a:p>
        </p:txBody>
      </p:sp>
      <p:sp>
        <p:nvSpPr>
          <p:cNvPr id="2" name="TextBox 1">
            <a:extLst>
              <a:ext uri="{FF2B5EF4-FFF2-40B4-BE49-F238E27FC236}">
                <a16:creationId xmlns:a16="http://schemas.microsoft.com/office/drawing/2014/main" id="{1C36B2DA-E2E4-9A68-E06E-DB9C0FB20CED}"/>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9</a:t>
            </a:r>
          </a:p>
        </p:txBody>
      </p:sp>
      <p:sp>
        <p:nvSpPr>
          <p:cNvPr id="4" name="TextBox 3">
            <a:extLst>
              <a:ext uri="{FF2B5EF4-FFF2-40B4-BE49-F238E27FC236}">
                <a16:creationId xmlns:a16="http://schemas.microsoft.com/office/drawing/2014/main" id="{847030D1-B5A5-93DF-B772-A18B4C3486DE}"/>
              </a:ext>
            </a:extLst>
          </p:cNvPr>
          <p:cNvSpPr txBox="1"/>
          <p:nvPr/>
        </p:nvSpPr>
        <p:spPr>
          <a:xfrm>
            <a:off x="273700" y="4775388"/>
            <a:ext cx="11644598" cy="584775"/>
          </a:xfrm>
          <a:prstGeom prst="rect">
            <a:avLst/>
          </a:prstGeom>
          <a:noFill/>
        </p:spPr>
        <p:txBody>
          <a:bodyPr wrap="square">
            <a:spAutoFit/>
          </a:bodyPr>
          <a:lstStyle/>
          <a:p>
            <a:pPr lvl="0" algn="ctr">
              <a:defRPr/>
            </a:pPr>
            <a:r>
              <a:rPr lang="en-US" sz="3200" b="1" dirty="0">
                <a:solidFill>
                  <a:srgbClr val="0E2841">
                    <a:lumMod val="90000"/>
                    <a:lumOff val="10000"/>
                  </a:srgbClr>
                </a:solidFill>
              </a:rPr>
              <a:t>Through disobedience and lack of heart transformation.</a:t>
            </a:r>
            <a:endParaRPr kumimoji="0" lang="en-US" sz="3200" b="1" i="0" u="none" strike="noStrike" kern="1200" cap="none" spc="0" normalizeH="0" baseline="0" noProof="0" dirty="0">
              <a:ln>
                <a:noFill/>
              </a:ln>
              <a:solidFill>
                <a:srgbClr val="0E2841">
                  <a:lumMod val="90000"/>
                  <a:lumOff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6876347E-E2A9-9B89-CAE9-C75A4F135B92}"/>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DB27E7-2540-2041-4A46-35E8390073FE}"/>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3172114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841DAACC-182E-BD72-1C79-49BDF7B1AF2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9F43D3A-E7D8-1E70-7518-3F006A786574}"/>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58257EF9-A2B3-89BB-A732-78B863A4E3DA}"/>
              </a:ext>
            </a:extLst>
          </p:cNvPr>
          <p:cNvSpPr txBox="1"/>
          <p:nvPr/>
        </p:nvSpPr>
        <p:spPr>
          <a:xfrm>
            <a:off x="1676399" y="1045622"/>
            <a:ext cx="88392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How did covenant become reduced to ritual?</a:t>
            </a:r>
          </a:p>
        </p:txBody>
      </p:sp>
      <p:sp>
        <p:nvSpPr>
          <p:cNvPr id="2" name="TextBox 1">
            <a:extLst>
              <a:ext uri="{FF2B5EF4-FFF2-40B4-BE49-F238E27FC236}">
                <a16:creationId xmlns:a16="http://schemas.microsoft.com/office/drawing/2014/main" id="{04DEEE5D-21FB-2520-3BD1-118401AD35E7}"/>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9</a:t>
            </a:r>
          </a:p>
        </p:txBody>
      </p:sp>
      <p:sp>
        <p:nvSpPr>
          <p:cNvPr id="4" name="TextBox 3">
            <a:extLst>
              <a:ext uri="{FF2B5EF4-FFF2-40B4-BE49-F238E27FC236}">
                <a16:creationId xmlns:a16="http://schemas.microsoft.com/office/drawing/2014/main" id="{3AAC5DA3-1084-A312-E8BD-032CB1338A4B}"/>
              </a:ext>
            </a:extLst>
          </p:cNvPr>
          <p:cNvSpPr txBox="1"/>
          <p:nvPr/>
        </p:nvSpPr>
        <p:spPr>
          <a:xfrm>
            <a:off x="273700" y="3826222"/>
            <a:ext cx="11644598" cy="2554545"/>
          </a:xfrm>
          <a:prstGeom prst="rect">
            <a:avLst/>
          </a:prstGeom>
          <a:noFill/>
        </p:spPr>
        <p:txBody>
          <a:bodyPr wrap="square">
            <a:spAutoFit/>
          </a:bodyPr>
          <a:lstStyle/>
          <a:p>
            <a:pPr lvl="0" algn="ctr">
              <a:defRPr/>
            </a:pPr>
            <a:r>
              <a:rPr lang="en-US" sz="3200" b="1" dirty="0">
                <a:solidFill>
                  <a:schemeClr val="tx2">
                    <a:lumMod val="75000"/>
                    <a:lumOff val="25000"/>
                  </a:schemeClr>
                </a:solidFill>
              </a:rPr>
              <a:t>Isaiah 29:13</a:t>
            </a:r>
          </a:p>
          <a:p>
            <a:pPr lvl="0" algn="ctr">
              <a:defRPr/>
            </a:pPr>
            <a:r>
              <a:rPr lang="en-US" sz="3200" b="1" dirty="0">
                <a:solidFill>
                  <a:srgbClr val="0E2841">
                    <a:lumMod val="90000"/>
                    <a:lumOff val="10000"/>
                  </a:srgbClr>
                </a:solidFill>
              </a:rPr>
              <a:t>The Lord says: “These people come near to me with their mouth and honor me with their lips, but their hearts are far from me. Their worship of me is based on merely human rules they have been taught. </a:t>
            </a:r>
            <a:endParaRPr kumimoji="0" lang="en-US" sz="3200" b="1" i="0" u="none" strike="noStrike" kern="1200" cap="none" spc="0" normalizeH="0" baseline="0" noProof="0" dirty="0">
              <a:ln>
                <a:noFill/>
              </a:ln>
              <a:solidFill>
                <a:srgbClr val="0E2841">
                  <a:lumMod val="90000"/>
                  <a:lumOff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2D84C067-3F40-CFBD-AA3D-C8A27FBED00D}"/>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03C33B9-FA66-5353-5B23-A3A229670A72}"/>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1484963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33C805B2-F7A9-16DC-8D7C-1265A6560C5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7BEE4CC-232C-862F-2171-877B3778D360}"/>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6858B0FF-A3A7-5AC6-EA7C-EF8CE2CA0849}"/>
              </a:ext>
            </a:extLst>
          </p:cNvPr>
          <p:cNvSpPr txBox="1"/>
          <p:nvPr/>
        </p:nvSpPr>
        <p:spPr>
          <a:xfrm>
            <a:off x="1676399" y="1045622"/>
            <a:ext cx="88392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How did covenant become reduced to ritual?</a:t>
            </a:r>
          </a:p>
        </p:txBody>
      </p:sp>
      <p:sp>
        <p:nvSpPr>
          <p:cNvPr id="2" name="TextBox 1">
            <a:extLst>
              <a:ext uri="{FF2B5EF4-FFF2-40B4-BE49-F238E27FC236}">
                <a16:creationId xmlns:a16="http://schemas.microsoft.com/office/drawing/2014/main" id="{BEE07EEA-D771-5D9E-C0E6-7FD11B31D741}"/>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9</a:t>
            </a:r>
          </a:p>
        </p:txBody>
      </p:sp>
      <p:sp>
        <p:nvSpPr>
          <p:cNvPr id="4" name="TextBox 3">
            <a:extLst>
              <a:ext uri="{FF2B5EF4-FFF2-40B4-BE49-F238E27FC236}">
                <a16:creationId xmlns:a16="http://schemas.microsoft.com/office/drawing/2014/main" id="{0C51AA3B-15B9-505E-1FBB-99BF92365E08}"/>
              </a:ext>
            </a:extLst>
          </p:cNvPr>
          <p:cNvSpPr txBox="1"/>
          <p:nvPr/>
        </p:nvSpPr>
        <p:spPr>
          <a:xfrm>
            <a:off x="273700" y="4072443"/>
            <a:ext cx="11644598" cy="2062103"/>
          </a:xfrm>
          <a:prstGeom prst="rect">
            <a:avLst/>
          </a:prstGeom>
          <a:noFill/>
        </p:spPr>
        <p:txBody>
          <a:bodyPr wrap="square">
            <a:spAutoFit/>
          </a:bodyPr>
          <a:lstStyle/>
          <a:p>
            <a:pPr lvl="0" algn="ctr">
              <a:defRPr/>
            </a:pPr>
            <a:r>
              <a:rPr lang="en-US" sz="3200" b="1" dirty="0">
                <a:solidFill>
                  <a:srgbClr val="0E2841">
                    <a:lumMod val="90000"/>
                    <a:lumOff val="10000"/>
                  </a:srgbClr>
                </a:solidFill>
              </a:rPr>
              <a:t>External worship without internal alignment is empty. Refutes religious formalism. Align heart and actions. A body without breath is lifeless. The Church must cultivate authentic worship.</a:t>
            </a:r>
            <a:endParaRPr kumimoji="0" lang="en-US" sz="3200" b="1" i="0" u="none" strike="noStrike" kern="1200" cap="none" spc="0" normalizeH="0" baseline="0" noProof="0" dirty="0">
              <a:ln>
                <a:noFill/>
              </a:ln>
              <a:solidFill>
                <a:srgbClr val="0E2841">
                  <a:lumMod val="90000"/>
                  <a:lumOff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62344630-5F66-8950-6D79-1D0EB61111A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5FAA588-F67E-90BA-1FD6-C5CA1BB28D1C}"/>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2054395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1F37E3E2-9AB8-97E1-5F1D-625299DF296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101A971-7E91-2290-5086-258082C2B89B}"/>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7BED761-6B5E-0470-815E-3948FCFB80F9}"/>
              </a:ext>
            </a:extLst>
          </p:cNvPr>
          <p:cNvSpPr txBox="1"/>
          <p:nvPr/>
        </p:nvSpPr>
        <p:spPr>
          <a:xfrm>
            <a:off x="2443666" y="1312709"/>
            <a:ext cx="86741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message of Micah 6:8?</a:t>
            </a:r>
          </a:p>
        </p:txBody>
      </p:sp>
      <p:sp>
        <p:nvSpPr>
          <p:cNvPr id="2" name="TextBox 1">
            <a:extLst>
              <a:ext uri="{FF2B5EF4-FFF2-40B4-BE49-F238E27FC236}">
                <a16:creationId xmlns:a16="http://schemas.microsoft.com/office/drawing/2014/main" id="{DA05FF92-3E48-2498-4353-40D76F66EB00}"/>
              </a:ext>
            </a:extLst>
          </p:cNvPr>
          <p:cNvSpPr txBox="1"/>
          <p:nvPr/>
        </p:nvSpPr>
        <p:spPr>
          <a:xfrm>
            <a:off x="302756" y="1271692"/>
            <a:ext cx="2547492"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10</a:t>
            </a:r>
          </a:p>
        </p:txBody>
      </p:sp>
      <p:sp>
        <p:nvSpPr>
          <p:cNvPr id="4" name="TextBox 3">
            <a:extLst>
              <a:ext uri="{FF2B5EF4-FFF2-40B4-BE49-F238E27FC236}">
                <a16:creationId xmlns:a16="http://schemas.microsoft.com/office/drawing/2014/main" id="{0CA4C25F-6A37-E80F-4C41-D8A47462DFC6}"/>
              </a:ext>
            </a:extLst>
          </p:cNvPr>
          <p:cNvSpPr txBox="1"/>
          <p:nvPr/>
        </p:nvSpPr>
        <p:spPr>
          <a:xfrm>
            <a:off x="202531" y="4398512"/>
            <a:ext cx="11644598" cy="584775"/>
          </a:xfrm>
          <a:prstGeom prst="rect">
            <a:avLst/>
          </a:prstGeom>
          <a:noFill/>
        </p:spPr>
        <p:txBody>
          <a:bodyPr wrap="square">
            <a:spAutoFit/>
          </a:bodyPr>
          <a:lstStyle/>
          <a:p>
            <a:pPr lvl="0" algn="ctr">
              <a:defRPr/>
            </a:pPr>
            <a:r>
              <a:rPr lang="en-US" sz="3200" b="1" dirty="0">
                <a:solidFill>
                  <a:prstClr val="black">
                    <a:lumMod val="95000"/>
                    <a:lumOff val="5000"/>
                  </a:prstClr>
                </a:solidFill>
              </a:rPr>
              <a:t>To live justly, love mercy, and walk humbly with </a:t>
            </a:r>
            <a:r>
              <a:rPr lang="en-US" sz="3200" b="1" dirty="0" err="1">
                <a:solidFill>
                  <a:prstClr val="black">
                    <a:lumMod val="95000"/>
                    <a:lumOff val="5000"/>
                  </a:prstClr>
                </a:solidFill>
              </a:rPr>
              <a:t>Yahuah</a:t>
            </a:r>
            <a:r>
              <a:rPr lang="en-US" sz="3200" b="1" dirty="0">
                <a:solidFill>
                  <a:prstClr val="black">
                    <a:lumMod val="95000"/>
                    <a:lumOff val="5000"/>
                  </a:prstClr>
                </a:solidFill>
              </a:rPr>
              <a:t>.</a:t>
            </a:r>
            <a:endParaRPr kumimoji="0" lang="en-US" sz="32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EAAC2BF9-7AA1-D3F7-05B0-E6DE92ED135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76497BF-CEF9-D5F8-E635-5514120DE403}"/>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3385834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31F811F0-57A7-B9AD-16D5-73D96669D1C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35546BD-F02E-DA32-AEFA-6C4AD864C792}"/>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D066111-9451-C61E-A0F5-BBC1F50A8798}"/>
              </a:ext>
            </a:extLst>
          </p:cNvPr>
          <p:cNvSpPr txBox="1"/>
          <p:nvPr/>
        </p:nvSpPr>
        <p:spPr>
          <a:xfrm>
            <a:off x="2443666" y="1312709"/>
            <a:ext cx="86741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message of Micah 6:8?</a:t>
            </a:r>
          </a:p>
        </p:txBody>
      </p:sp>
      <p:sp>
        <p:nvSpPr>
          <p:cNvPr id="2" name="TextBox 1">
            <a:extLst>
              <a:ext uri="{FF2B5EF4-FFF2-40B4-BE49-F238E27FC236}">
                <a16:creationId xmlns:a16="http://schemas.microsoft.com/office/drawing/2014/main" id="{4055600C-C686-8D37-0B4A-61D1C9E82383}"/>
              </a:ext>
            </a:extLst>
          </p:cNvPr>
          <p:cNvSpPr txBox="1"/>
          <p:nvPr/>
        </p:nvSpPr>
        <p:spPr>
          <a:xfrm>
            <a:off x="302756" y="1271692"/>
            <a:ext cx="2547492"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10</a:t>
            </a:r>
          </a:p>
        </p:txBody>
      </p:sp>
      <p:sp>
        <p:nvSpPr>
          <p:cNvPr id="4" name="TextBox 3">
            <a:extLst>
              <a:ext uri="{FF2B5EF4-FFF2-40B4-BE49-F238E27FC236}">
                <a16:creationId xmlns:a16="http://schemas.microsoft.com/office/drawing/2014/main" id="{7BD8A019-9520-73AF-F429-EB26BEEE562F}"/>
              </a:ext>
            </a:extLst>
          </p:cNvPr>
          <p:cNvSpPr txBox="1"/>
          <p:nvPr/>
        </p:nvSpPr>
        <p:spPr>
          <a:xfrm>
            <a:off x="273701" y="3918570"/>
            <a:ext cx="11644598" cy="2062103"/>
          </a:xfrm>
          <a:prstGeom prst="rect">
            <a:avLst/>
          </a:prstGeom>
          <a:noFill/>
        </p:spPr>
        <p:txBody>
          <a:bodyPr wrap="square">
            <a:spAutoFit/>
          </a:bodyPr>
          <a:lstStyle/>
          <a:p>
            <a:pPr lvl="0" algn="ctr">
              <a:defRPr/>
            </a:pPr>
            <a:r>
              <a:rPr lang="en-US" sz="3200" b="1" dirty="0">
                <a:solidFill>
                  <a:schemeClr val="bg2">
                    <a:lumMod val="25000"/>
                  </a:schemeClr>
                </a:solidFill>
              </a:rPr>
              <a:t>Micah 6:8</a:t>
            </a:r>
          </a:p>
          <a:p>
            <a:pPr lvl="0" algn="ctr">
              <a:defRPr/>
            </a:pPr>
            <a:r>
              <a:rPr lang="en-US" sz="3200" b="1" dirty="0">
                <a:solidFill>
                  <a:prstClr val="black">
                    <a:lumMod val="95000"/>
                    <a:lumOff val="5000"/>
                  </a:prstClr>
                </a:solidFill>
              </a:rPr>
              <a:t>He has shown you, O mortal, what is good. And what does the Lord require of you? To act justly and to love mercy and to walk humbly a with your God.</a:t>
            </a:r>
            <a:endParaRPr kumimoji="0" lang="en-US" sz="32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EF1B630C-6472-DD0B-D1FB-2538185083E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B9EF4F8-1B1E-7909-A67F-F75EF5492EC0}"/>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3969823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E651844F-A208-BA39-A6D3-A667FE12E33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02C8C23-ED9D-DE03-E656-B77DCDA4C347}"/>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7A4AEA9-1BAA-ED88-293F-2855B87AE94C}"/>
              </a:ext>
            </a:extLst>
          </p:cNvPr>
          <p:cNvSpPr txBox="1"/>
          <p:nvPr/>
        </p:nvSpPr>
        <p:spPr>
          <a:xfrm>
            <a:off x="2443666" y="1312709"/>
            <a:ext cx="86741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message of Micah 6:8?</a:t>
            </a:r>
          </a:p>
        </p:txBody>
      </p:sp>
      <p:sp>
        <p:nvSpPr>
          <p:cNvPr id="2" name="TextBox 1">
            <a:extLst>
              <a:ext uri="{FF2B5EF4-FFF2-40B4-BE49-F238E27FC236}">
                <a16:creationId xmlns:a16="http://schemas.microsoft.com/office/drawing/2014/main" id="{80EF742F-11BD-EAAE-116C-308881D46333}"/>
              </a:ext>
            </a:extLst>
          </p:cNvPr>
          <p:cNvSpPr txBox="1"/>
          <p:nvPr/>
        </p:nvSpPr>
        <p:spPr>
          <a:xfrm>
            <a:off x="302756" y="1271692"/>
            <a:ext cx="2547492"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10</a:t>
            </a:r>
          </a:p>
        </p:txBody>
      </p:sp>
      <p:sp>
        <p:nvSpPr>
          <p:cNvPr id="4" name="TextBox 3">
            <a:extLst>
              <a:ext uri="{FF2B5EF4-FFF2-40B4-BE49-F238E27FC236}">
                <a16:creationId xmlns:a16="http://schemas.microsoft.com/office/drawing/2014/main" id="{0017C433-B447-63CE-7E1F-34C191BEA235}"/>
              </a:ext>
            </a:extLst>
          </p:cNvPr>
          <p:cNvSpPr txBox="1"/>
          <p:nvPr/>
        </p:nvSpPr>
        <p:spPr>
          <a:xfrm>
            <a:off x="273701" y="3918570"/>
            <a:ext cx="11644598" cy="2062103"/>
          </a:xfrm>
          <a:prstGeom prst="rect">
            <a:avLst/>
          </a:prstGeom>
          <a:noFill/>
        </p:spPr>
        <p:txBody>
          <a:bodyPr wrap="square">
            <a:spAutoFit/>
          </a:bodyPr>
          <a:lstStyle/>
          <a:p>
            <a:pPr lvl="0" algn="ctr">
              <a:defRPr/>
            </a:pPr>
            <a:r>
              <a:rPr lang="en-US" sz="3200" b="1" dirty="0">
                <a:solidFill>
                  <a:prstClr val="black">
                    <a:lumMod val="95000"/>
                    <a:lumOff val="5000"/>
                  </a:prstClr>
                </a:solidFill>
              </a:rPr>
              <a:t>Covenant life is practical and relational. Counters performative religion. Practice justice daily. A balanced scale represents justice. The Church must embody justice and mercy.</a:t>
            </a:r>
            <a:endParaRPr kumimoji="0" lang="en-US" sz="32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FA017050-CB4C-6E06-1F69-79679B57459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477D0C7-86B1-57EA-4A6A-F8A864165A1F}"/>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890843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4AA29995-CC5C-5C2F-B452-916A7C60AFC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DEA3FE7-0019-D7EF-CC26-881BFA9579BD}"/>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A836F043-B3D2-33A4-D532-96E81F1E409E}"/>
              </a:ext>
            </a:extLst>
          </p:cNvPr>
          <p:cNvSpPr txBox="1"/>
          <p:nvPr/>
        </p:nvSpPr>
        <p:spPr>
          <a:xfrm>
            <a:off x="765003" y="1398658"/>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did the prophets call people back to covenant?</a:t>
            </a:r>
          </a:p>
        </p:txBody>
      </p:sp>
      <p:sp>
        <p:nvSpPr>
          <p:cNvPr id="2" name="TextBox 1">
            <a:extLst>
              <a:ext uri="{FF2B5EF4-FFF2-40B4-BE49-F238E27FC236}">
                <a16:creationId xmlns:a16="http://schemas.microsoft.com/office/drawing/2014/main" id="{5CE6C800-AE9A-31CF-BCAB-3306ADCC25D3}"/>
              </a:ext>
            </a:extLst>
          </p:cNvPr>
          <p:cNvSpPr txBox="1"/>
          <p:nvPr/>
        </p:nvSpPr>
        <p:spPr>
          <a:xfrm>
            <a:off x="502490" y="5028269"/>
            <a:ext cx="11187020" cy="523220"/>
          </a:xfrm>
          <a:prstGeom prst="rect">
            <a:avLst/>
          </a:prstGeom>
          <a:noFill/>
        </p:spPr>
        <p:txBody>
          <a:bodyPr wrap="square">
            <a:spAutoFit/>
          </a:bodyPr>
          <a:lstStyle/>
          <a:p>
            <a:pPr lvl="0" algn="ctr">
              <a:defRPr/>
            </a:pPr>
            <a:r>
              <a:rPr lang="en-US" sz="2800" b="1" dirty="0"/>
              <a:t>Because the people had drifted into empty religion.</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FAD211EC-C11E-595B-BDDF-DAD77F2483A7}"/>
              </a:ext>
            </a:extLst>
          </p:cNvPr>
          <p:cNvSpPr txBox="1"/>
          <p:nvPr/>
        </p:nvSpPr>
        <p:spPr>
          <a:xfrm>
            <a:off x="302756" y="1911772"/>
            <a:ext cx="196399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11</a:t>
            </a:r>
          </a:p>
        </p:txBody>
      </p:sp>
      <p:sp>
        <p:nvSpPr>
          <p:cNvPr id="7" name="Rectangle: Folded Corner 6">
            <a:extLst>
              <a:ext uri="{FF2B5EF4-FFF2-40B4-BE49-F238E27FC236}">
                <a16:creationId xmlns:a16="http://schemas.microsoft.com/office/drawing/2014/main" id="{B2A1DDF1-8816-CBEC-DBEC-81563F909A5B}"/>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76EC2A1-E0A7-985C-BBFD-8F6458A21A9E}"/>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2119276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0CC4C580-7567-0D59-0151-D37C5070701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B46795A-B0E3-DAE7-1B09-CCCD96023507}"/>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C94AC51-30AB-651D-E54D-7190F2356E56}"/>
              </a:ext>
            </a:extLst>
          </p:cNvPr>
          <p:cNvSpPr txBox="1"/>
          <p:nvPr/>
        </p:nvSpPr>
        <p:spPr>
          <a:xfrm>
            <a:off x="765003" y="1398658"/>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did the prophets call people back to covenant?</a:t>
            </a:r>
          </a:p>
        </p:txBody>
      </p:sp>
      <p:sp>
        <p:nvSpPr>
          <p:cNvPr id="2" name="TextBox 1">
            <a:extLst>
              <a:ext uri="{FF2B5EF4-FFF2-40B4-BE49-F238E27FC236}">
                <a16:creationId xmlns:a16="http://schemas.microsoft.com/office/drawing/2014/main" id="{BD189AF9-707B-8BE2-50A1-47263C6D02D9}"/>
              </a:ext>
            </a:extLst>
          </p:cNvPr>
          <p:cNvSpPr txBox="1"/>
          <p:nvPr/>
        </p:nvSpPr>
        <p:spPr>
          <a:xfrm>
            <a:off x="702224" y="4180344"/>
            <a:ext cx="11187020" cy="2677656"/>
          </a:xfrm>
          <a:prstGeom prst="rect">
            <a:avLst/>
          </a:prstGeom>
          <a:noFill/>
        </p:spPr>
        <p:txBody>
          <a:bodyPr wrap="square">
            <a:spAutoFit/>
          </a:bodyPr>
          <a:lstStyle/>
          <a:p>
            <a:pPr lvl="0" algn="ctr">
              <a:defRPr/>
            </a:pPr>
            <a:r>
              <a:rPr lang="en-US" sz="2800" b="1" dirty="0">
                <a:solidFill>
                  <a:schemeClr val="accent4">
                    <a:lumMod val="75000"/>
                  </a:schemeClr>
                </a:solidFill>
              </a:rPr>
              <a:t>Jeremiah 7:23-24</a:t>
            </a:r>
          </a:p>
          <a:p>
            <a:pPr lvl="0" algn="ctr">
              <a:defRPr/>
            </a:pPr>
            <a:r>
              <a:rPr lang="en-US" sz="2800" b="1" dirty="0"/>
              <a:t>but I gave them this command: Obey me, and I will be your God and you will be my people. Walk in obedience to all I command you, that it may go well with you. 24But they did not listen or pay attention; instead, they followed the stubborn inclinations of their evil hearts. They went backward and not forward.</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530551C6-6271-88C4-BB4C-1BF00D1DF3C5}"/>
              </a:ext>
            </a:extLst>
          </p:cNvPr>
          <p:cNvSpPr txBox="1"/>
          <p:nvPr/>
        </p:nvSpPr>
        <p:spPr>
          <a:xfrm>
            <a:off x="302756" y="1911772"/>
            <a:ext cx="196399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11</a:t>
            </a:r>
          </a:p>
        </p:txBody>
      </p:sp>
      <p:sp>
        <p:nvSpPr>
          <p:cNvPr id="7" name="Rectangle: Folded Corner 6">
            <a:extLst>
              <a:ext uri="{FF2B5EF4-FFF2-40B4-BE49-F238E27FC236}">
                <a16:creationId xmlns:a16="http://schemas.microsoft.com/office/drawing/2014/main" id="{1F447E38-5256-036E-FC51-758AD26C04D2}"/>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D9DB556-DB8B-CC79-B8E0-713361437BC0}"/>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539013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26EE111B-0EC6-B337-C94B-FD15AC1FAD5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D68B9A8-0E29-4EDA-925C-9D5A212AF525}"/>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C4FF4D4-28AE-35CA-98D2-88B8ECFD4C9B}"/>
              </a:ext>
            </a:extLst>
          </p:cNvPr>
          <p:cNvSpPr txBox="1"/>
          <p:nvPr/>
        </p:nvSpPr>
        <p:spPr>
          <a:xfrm>
            <a:off x="765003" y="1398658"/>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did the prophets call people back to covenant?</a:t>
            </a:r>
          </a:p>
        </p:txBody>
      </p:sp>
      <p:sp>
        <p:nvSpPr>
          <p:cNvPr id="2" name="TextBox 1">
            <a:extLst>
              <a:ext uri="{FF2B5EF4-FFF2-40B4-BE49-F238E27FC236}">
                <a16:creationId xmlns:a16="http://schemas.microsoft.com/office/drawing/2014/main" id="{02C256D8-3D38-B9DC-8B35-ECE62427B0AF}"/>
              </a:ext>
            </a:extLst>
          </p:cNvPr>
          <p:cNvSpPr txBox="1"/>
          <p:nvPr/>
        </p:nvSpPr>
        <p:spPr>
          <a:xfrm>
            <a:off x="765003" y="4728373"/>
            <a:ext cx="11187020" cy="1384995"/>
          </a:xfrm>
          <a:prstGeom prst="rect">
            <a:avLst/>
          </a:prstGeom>
          <a:noFill/>
        </p:spPr>
        <p:txBody>
          <a:bodyPr wrap="square">
            <a:spAutoFit/>
          </a:bodyPr>
          <a:lstStyle/>
          <a:p>
            <a:pPr lvl="0" algn="ctr">
              <a:defRPr/>
            </a:pPr>
            <a:r>
              <a:rPr lang="en-US" sz="2800" b="1" dirty="0"/>
              <a:t>God desires obedience over ritual. Exposes hypocrisy in religion. Evaluate alignment with God’s Word. A compass points back to true north. Prophetic voices are necessary in the Church.</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3DB5B3AC-F208-F923-CC59-2BCF84235F68}"/>
              </a:ext>
            </a:extLst>
          </p:cNvPr>
          <p:cNvSpPr txBox="1"/>
          <p:nvPr/>
        </p:nvSpPr>
        <p:spPr>
          <a:xfrm>
            <a:off x="302756" y="1911772"/>
            <a:ext cx="196399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11</a:t>
            </a:r>
          </a:p>
        </p:txBody>
      </p:sp>
      <p:sp>
        <p:nvSpPr>
          <p:cNvPr id="7" name="Rectangle: Folded Corner 6">
            <a:extLst>
              <a:ext uri="{FF2B5EF4-FFF2-40B4-BE49-F238E27FC236}">
                <a16:creationId xmlns:a16="http://schemas.microsoft.com/office/drawing/2014/main" id="{3382D301-F12B-ED23-1330-8A15C3D5910E}"/>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9E7F538-A11B-F024-0025-B7A7387173C5}"/>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1084348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D3D9D944-F3AF-FF2C-4F7D-64FF6C7AB1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AB460BA-1D73-CD3C-C509-0014E0585CBD}"/>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A740B6E-2421-735E-A342-5F6E212837BE}"/>
              </a:ext>
            </a:extLst>
          </p:cNvPr>
          <p:cNvSpPr txBox="1"/>
          <p:nvPr/>
        </p:nvSpPr>
        <p:spPr>
          <a:xfrm>
            <a:off x="765003" y="1016405"/>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fulfilled the law?</a:t>
            </a:r>
          </a:p>
        </p:txBody>
      </p:sp>
      <p:sp>
        <p:nvSpPr>
          <p:cNvPr id="6" name="TextBox 5">
            <a:extLst>
              <a:ext uri="{FF2B5EF4-FFF2-40B4-BE49-F238E27FC236}">
                <a16:creationId xmlns:a16="http://schemas.microsoft.com/office/drawing/2014/main" id="{A6D293C0-AB27-61DA-E613-9705B8F5EF07}"/>
              </a:ext>
            </a:extLst>
          </p:cNvPr>
          <p:cNvSpPr txBox="1"/>
          <p:nvPr/>
        </p:nvSpPr>
        <p:spPr>
          <a:xfrm>
            <a:off x="273701" y="4503152"/>
            <a:ext cx="11644598" cy="584775"/>
          </a:xfrm>
          <a:prstGeom prst="rect">
            <a:avLst/>
          </a:prstGeom>
          <a:noFill/>
        </p:spPr>
        <p:txBody>
          <a:bodyPr wrap="square">
            <a:spAutoFit/>
          </a:bodyPr>
          <a:lstStyle/>
          <a:p>
            <a:pPr lvl="0" algn="ctr">
              <a:defRPr/>
            </a:pPr>
            <a:r>
              <a:rPr lang="en-US" sz="3200" b="1" dirty="0">
                <a:solidFill>
                  <a:schemeClr val="accent2">
                    <a:lumMod val="20000"/>
                    <a:lumOff val="80000"/>
                  </a:schemeClr>
                </a:solidFill>
              </a:rPr>
              <a:t>He completed its purpose and revealed its fullness.</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ndParaRPr>
          </a:p>
        </p:txBody>
      </p:sp>
      <p:sp>
        <p:nvSpPr>
          <p:cNvPr id="4" name="TextBox 3">
            <a:extLst>
              <a:ext uri="{FF2B5EF4-FFF2-40B4-BE49-F238E27FC236}">
                <a16:creationId xmlns:a16="http://schemas.microsoft.com/office/drawing/2014/main" id="{C081771A-18FB-3EA8-FD4C-78D00242BD51}"/>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12</a:t>
            </a:r>
          </a:p>
        </p:txBody>
      </p:sp>
      <p:sp>
        <p:nvSpPr>
          <p:cNvPr id="7" name="Rectangle: Folded Corner 6">
            <a:extLst>
              <a:ext uri="{FF2B5EF4-FFF2-40B4-BE49-F238E27FC236}">
                <a16:creationId xmlns:a16="http://schemas.microsoft.com/office/drawing/2014/main" id="{70F93949-49E0-C99D-A193-20C86C1B071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5C50DB4-5161-6C62-5425-FC6650D1D8E6}"/>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3321711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969A094E-C9CA-075D-D105-1307B6E38A6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F1C3AF2-BDF9-7B3B-A3DF-6D4D72A38F14}"/>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8FDC649-C68D-64A3-794A-290E0C031443}"/>
              </a:ext>
            </a:extLst>
          </p:cNvPr>
          <p:cNvSpPr txBox="1"/>
          <p:nvPr/>
        </p:nvSpPr>
        <p:spPr>
          <a:xfrm>
            <a:off x="765003" y="1016405"/>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fulfilled the law?</a:t>
            </a:r>
          </a:p>
        </p:txBody>
      </p:sp>
      <p:sp>
        <p:nvSpPr>
          <p:cNvPr id="6" name="TextBox 5">
            <a:extLst>
              <a:ext uri="{FF2B5EF4-FFF2-40B4-BE49-F238E27FC236}">
                <a16:creationId xmlns:a16="http://schemas.microsoft.com/office/drawing/2014/main" id="{4C844F1C-1522-C4C2-DDE0-366AB7754AA6}"/>
              </a:ext>
            </a:extLst>
          </p:cNvPr>
          <p:cNvSpPr txBox="1"/>
          <p:nvPr/>
        </p:nvSpPr>
        <p:spPr>
          <a:xfrm>
            <a:off x="273701" y="4010710"/>
            <a:ext cx="11644598" cy="1569660"/>
          </a:xfrm>
          <a:prstGeom prst="rect">
            <a:avLst/>
          </a:prstGeom>
          <a:noFill/>
        </p:spPr>
        <p:txBody>
          <a:bodyPr wrap="square">
            <a:spAutoFit/>
          </a:bodyPr>
          <a:lstStyle/>
          <a:p>
            <a:pPr lvl="0" algn="ctr">
              <a:defRPr/>
            </a:pPr>
            <a:r>
              <a:rPr lang="en-US" sz="3200" b="1" dirty="0">
                <a:solidFill>
                  <a:schemeClr val="accent2">
                    <a:lumMod val="60000"/>
                    <a:lumOff val="40000"/>
                  </a:schemeClr>
                </a:solidFill>
              </a:rPr>
              <a:t>Matthew 5:17</a:t>
            </a:r>
          </a:p>
          <a:p>
            <a:pPr lvl="0" algn="ctr">
              <a:defRPr/>
            </a:pPr>
            <a:r>
              <a:rPr lang="en-US" sz="3200" b="1" dirty="0">
                <a:solidFill>
                  <a:schemeClr val="accent2">
                    <a:lumMod val="20000"/>
                    <a:lumOff val="80000"/>
                  </a:schemeClr>
                </a:solidFill>
              </a:rPr>
              <a:t>“Do not think that I have come to abolish the Law or the Prophets; I have not come to abolish them but to fulfill them. </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ndParaRPr>
          </a:p>
        </p:txBody>
      </p:sp>
      <p:sp>
        <p:nvSpPr>
          <p:cNvPr id="4" name="TextBox 3">
            <a:extLst>
              <a:ext uri="{FF2B5EF4-FFF2-40B4-BE49-F238E27FC236}">
                <a16:creationId xmlns:a16="http://schemas.microsoft.com/office/drawing/2014/main" id="{2D202B5D-A5A4-1567-6468-6202F7040421}"/>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12</a:t>
            </a:r>
          </a:p>
        </p:txBody>
      </p:sp>
      <p:sp>
        <p:nvSpPr>
          <p:cNvPr id="7" name="Rectangle: Folded Corner 6">
            <a:extLst>
              <a:ext uri="{FF2B5EF4-FFF2-40B4-BE49-F238E27FC236}">
                <a16:creationId xmlns:a16="http://schemas.microsoft.com/office/drawing/2014/main" id="{74B45E18-40C3-4211-4BA5-BD06835FCF8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215C463-EF65-6173-4709-05549BD32042}"/>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2247712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71283135-7D3A-71AA-8139-72E130C549A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7FFFC82-F029-4DBC-4AD9-2CDFAC2EE433}"/>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D4F16FDE-9976-BB90-C9C9-936B0C90AD34}"/>
              </a:ext>
            </a:extLst>
          </p:cNvPr>
          <p:cNvSpPr txBox="1"/>
          <p:nvPr/>
        </p:nvSpPr>
        <p:spPr>
          <a:xfrm>
            <a:off x="765003" y="1016405"/>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fulfilled the law?</a:t>
            </a:r>
          </a:p>
        </p:txBody>
      </p:sp>
      <p:sp>
        <p:nvSpPr>
          <p:cNvPr id="6" name="TextBox 5">
            <a:extLst>
              <a:ext uri="{FF2B5EF4-FFF2-40B4-BE49-F238E27FC236}">
                <a16:creationId xmlns:a16="http://schemas.microsoft.com/office/drawing/2014/main" id="{3A8A8C87-0A2D-1E04-8AD2-324A5797D900}"/>
              </a:ext>
            </a:extLst>
          </p:cNvPr>
          <p:cNvSpPr txBox="1"/>
          <p:nvPr/>
        </p:nvSpPr>
        <p:spPr>
          <a:xfrm>
            <a:off x="273701" y="4010710"/>
            <a:ext cx="11644598" cy="2062103"/>
          </a:xfrm>
          <a:prstGeom prst="rect">
            <a:avLst/>
          </a:prstGeom>
          <a:noFill/>
        </p:spPr>
        <p:txBody>
          <a:bodyPr wrap="square">
            <a:spAutoFit/>
          </a:bodyPr>
          <a:lstStyle/>
          <a:p>
            <a:pPr lvl="0" algn="ctr">
              <a:defRPr/>
            </a:pPr>
            <a:r>
              <a:rPr lang="en-US" sz="3200" b="1" dirty="0" err="1">
                <a:solidFill>
                  <a:schemeClr val="accent2">
                    <a:lumMod val="20000"/>
                    <a:lumOff val="80000"/>
                  </a:schemeClr>
                </a:solidFill>
              </a:rPr>
              <a:t>Yahusha</a:t>
            </a:r>
            <a:r>
              <a:rPr lang="en-US" sz="3200" b="1" dirty="0">
                <a:solidFill>
                  <a:schemeClr val="accent2">
                    <a:lumMod val="20000"/>
                    <a:lumOff val="80000"/>
                  </a:schemeClr>
                </a:solidFill>
              </a:rPr>
              <a:t> embodies the law’s intent. Counters claims that Christ abolished God’s standards. Follow Christ as the fulfillment of truth. A blueprint becomes a finished building. Christ is the standard for the Church.</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ndParaRPr>
          </a:p>
        </p:txBody>
      </p:sp>
      <p:sp>
        <p:nvSpPr>
          <p:cNvPr id="4" name="TextBox 3">
            <a:extLst>
              <a:ext uri="{FF2B5EF4-FFF2-40B4-BE49-F238E27FC236}">
                <a16:creationId xmlns:a16="http://schemas.microsoft.com/office/drawing/2014/main" id="{D8DB29F3-3EAD-A764-6A9C-EB7978D2B6CF}"/>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12</a:t>
            </a:r>
          </a:p>
        </p:txBody>
      </p:sp>
      <p:sp>
        <p:nvSpPr>
          <p:cNvPr id="7" name="Rectangle: Folded Corner 6">
            <a:extLst>
              <a:ext uri="{FF2B5EF4-FFF2-40B4-BE49-F238E27FC236}">
                <a16:creationId xmlns:a16="http://schemas.microsoft.com/office/drawing/2014/main" id="{F97176E1-38C9-734C-E902-6527166DCF1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555822F-A730-60CB-77F5-2F59E2FA3F13}"/>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2935407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E061ECC8-A387-0C58-F8ED-6749F58C19A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246B28-09A6-FE2F-C0D4-CF93B4102596}"/>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343BB76-2303-C71D-09A1-5DFF8E0C0890}"/>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was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Yahusha’s</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mission?</a:t>
            </a:r>
          </a:p>
        </p:txBody>
      </p:sp>
      <p:sp>
        <p:nvSpPr>
          <p:cNvPr id="4" name="TextBox 3">
            <a:extLst>
              <a:ext uri="{FF2B5EF4-FFF2-40B4-BE49-F238E27FC236}">
                <a16:creationId xmlns:a16="http://schemas.microsoft.com/office/drawing/2014/main" id="{706FE028-CDF4-EF99-DA41-3FD412AC3FF6}"/>
              </a:ext>
            </a:extLst>
          </p:cNvPr>
          <p:cNvSpPr txBox="1"/>
          <p:nvPr/>
        </p:nvSpPr>
        <p:spPr>
          <a:xfrm>
            <a:off x="302756" y="1271692"/>
            <a:ext cx="238078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13</a:t>
            </a:r>
          </a:p>
        </p:txBody>
      </p:sp>
      <p:sp>
        <p:nvSpPr>
          <p:cNvPr id="6" name="TextBox 5">
            <a:extLst>
              <a:ext uri="{FF2B5EF4-FFF2-40B4-BE49-F238E27FC236}">
                <a16:creationId xmlns:a16="http://schemas.microsoft.com/office/drawing/2014/main" id="{CEB061BF-C1CB-A351-14AA-D5AFD0B5F2D9}"/>
              </a:ext>
            </a:extLst>
          </p:cNvPr>
          <p:cNvSpPr txBox="1"/>
          <p:nvPr/>
        </p:nvSpPr>
        <p:spPr>
          <a:xfrm>
            <a:off x="302756" y="4635328"/>
            <a:ext cx="11644598" cy="584775"/>
          </a:xfrm>
          <a:prstGeom prst="rect">
            <a:avLst/>
          </a:prstGeom>
          <a:noFill/>
        </p:spPr>
        <p:txBody>
          <a:bodyPr wrap="square">
            <a:spAutoFit/>
          </a:bodyPr>
          <a:lstStyle/>
          <a:p>
            <a:pPr lvl="0" algn="ctr">
              <a:defRPr/>
            </a:pPr>
            <a:r>
              <a:rPr lang="en-US" sz="3200" b="1" dirty="0">
                <a:solidFill>
                  <a:srgbClr val="A02B93">
                    <a:lumMod val="50000"/>
                  </a:srgbClr>
                </a:solidFill>
              </a:rPr>
              <a:t>To seek and save the lost.</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A8070695-9D93-8093-8739-CA571AA3823A}"/>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F7D9EFD-2CA0-F413-70A3-15C9F54DB6D7}"/>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3124231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2AC99EFD-0A74-962B-73A0-F2AD6F971CA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DA2AEAA-3B9C-B8A4-86C3-FEEBE0AE3C89}"/>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D8081F2-4B4E-8218-2C91-59042149CB26}"/>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was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Yahusha’s</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mission?</a:t>
            </a:r>
          </a:p>
        </p:txBody>
      </p:sp>
      <p:sp>
        <p:nvSpPr>
          <p:cNvPr id="4" name="TextBox 3">
            <a:extLst>
              <a:ext uri="{FF2B5EF4-FFF2-40B4-BE49-F238E27FC236}">
                <a16:creationId xmlns:a16="http://schemas.microsoft.com/office/drawing/2014/main" id="{337A99A9-AD69-A8F4-D585-F6815CA09976}"/>
              </a:ext>
            </a:extLst>
          </p:cNvPr>
          <p:cNvSpPr txBox="1"/>
          <p:nvPr/>
        </p:nvSpPr>
        <p:spPr>
          <a:xfrm>
            <a:off x="302756" y="1271692"/>
            <a:ext cx="238078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13</a:t>
            </a:r>
          </a:p>
        </p:txBody>
      </p:sp>
      <p:sp>
        <p:nvSpPr>
          <p:cNvPr id="6" name="TextBox 5">
            <a:extLst>
              <a:ext uri="{FF2B5EF4-FFF2-40B4-BE49-F238E27FC236}">
                <a16:creationId xmlns:a16="http://schemas.microsoft.com/office/drawing/2014/main" id="{7C98D4BD-11BC-E50B-F9A4-8F8B8A173DC2}"/>
              </a:ext>
            </a:extLst>
          </p:cNvPr>
          <p:cNvSpPr txBox="1"/>
          <p:nvPr/>
        </p:nvSpPr>
        <p:spPr>
          <a:xfrm>
            <a:off x="273701" y="4311067"/>
            <a:ext cx="11644598" cy="1077218"/>
          </a:xfrm>
          <a:prstGeom prst="rect">
            <a:avLst/>
          </a:prstGeom>
          <a:noFill/>
        </p:spPr>
        <p:txBody>
          <a:bodyPr wrap="square">
            <a:spAutoFit/>
          </a:bodyPr>
          <a:lstStyle/>
          <a:p>
            <a:pPr lvl="0" algn="ctr">
              <a:defRPr/>
            </a:pPr>
            <a:r>
              <a:rPr lang="en-US" sz="3200" b="1" dirty="0">
                <a:solidFill>
                  <a:schemeClr val="accent5">
                    <a:lumMod val="75000"/>
                  </a:schemeClr>
                </a:solidFill>
              </a:rPr>
              <a:t>Luke 19:10</a:t>
            </a:r>
          </a:p>
          <a:p>
            <a:pPr lvl="0" algn="ctr">
              <a:defRPr/>
            </a:pPr>
            <a:r>
              <a:rPr lang="en-US" sz="3200" b="1" dirty="0">
                <a:solidFill>
                  <a:srgbClr val="A02B93">
                    <a:lumMod val="50000"/>
                  </a:srgbClr>
                </a:solidFill>
              </a:rPr>
              <a:t>For the Son of Man came to seek and to save the lost.”</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E3A41E8E-6957-0FAD-2710-78C55661E29B}"/>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E92FEF8-848F-1614-93B0-D0A812282AB3}"/>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10908049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81F6A495-5FD9-6A96-B513-25401222A26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B877B0F-6BE5-0007-2BDF-482157B1FC8F}"/>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D65E9E25-BC1E-A48D-ED2C-46349357D756}"/>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was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Yahusha’s</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mission?</a:t>
            </a:r>
          </a:p>
        </p:txBody>
      </p:sp>
      <p:sp>
        <p:nvSpPr>
          <p:cNvPr id="4" name="TextBox 3">
            <a:extLst>
              <a:ext uri="{FF2B5EF4-FFF2-40B4-BE49-F238E27FC236}">
                <a16:creationId xmlns:a16="http://schemas.microsoft.com/office/drawing/2014/main" id="{D3574A08-213B-E9CB-DA10-66FCE327E54E}"/>
              </a:ext>
            </a:extLst>
          </p:cNvPr>
          <p:cNvSpPr txBox="1"/>
          <p:nvPr/>
        </p:nvSpPr>
        <p:spPr>
          <a:xfrm>
            <a:off x="302756" y="1271692"/>
            <a:ext cx="238078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13</a:t>
            </a:r>
          </a:p>
        </p:txBody>
      </p:sp>
      <p:sp>
        <p:nvSpPr>
          <p:cNvPr id="6" name="TextBox 5">
            <a:extLst>
              <a:ext uri="{FF2B5EF4-FFF2-40B4-BE49-F238E27FC236}">
                <a16:creationId xmlns:a16="http://schemas.microsoft.com/office/drawing/2014/main" id="{62956C51-E374-E637-E353-5025A0D18A93}"/>
              </a:ext>
            </a:extLst>
          </p:cNvPr>
          <p:cNvSpPr txBox="1"/>
          <p:nvPr/>
        </p:nvSpPr>
        <p:spPr>
          <a:xfrm>
            <a:off x="273701" y="4311067"/>
            <a:ext cx="11644598" cy="1569660"/>
          </a:xfrm>
          <a:prstGeom prst="rect">
            <a:avLst/>
          </a:prstGeom>
          <a:noFill/>
        </p:spPr>
        <p:txBody>
          <a:bodyPr wrap="square">
            <a:spAutoFit/>
          </a:bodyPr>
          <a:lstStyle/>
          <a:p>
            <a:pPr lvl="0" algn="ctr">
              <a:defRPr/>
            </a:pPr>
            <a:r>
              <a:rPr lang="en-US" sz="3200" b="1">
                <a:solidFill>
                  <a:srgbClr val="A02B93">
                    <a:lumMod val="50000"/>
                  </a:srgbClr>
                </a:solidFill>
              </a:rPr>
              <a:t>Redemption </a:t>
            </a:r>
            <a:r>
              <a:rPr lang="en-US" sz="3200" b="1" dirty="0">
                <a:solidFill>
                  <a:srgbClr val="A02B93">
                    <a:lumMod val="50000"/>
                  </a:srgbClr>
                </a:solidFill>
              </a:rPr>
              <a:t>is central to His work. Counters self-help gospel narratives. Participate in evangelism. A shepherd seeks lost sheep. The Church must prioritize salvation.</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7BFB78D4-28F5-ACC7-F8E0-0A453398794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AA4E2C-16B4-2313-E2BF-45AC7BA24C9B}"/>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3707797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B782F943-3B30-8568-1E21-6D0BD88984B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DD55F1C-69C1-2B29-F9DC-A533F353B214}"/>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lumMod val="20000"/>
                  <a:lumOff val="80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1AA2617-C9C5-060C-FCC9-82C5A83B0DDC}"/>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6">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New Covenant?</a:t>
            </a:r>
          </a:p>
        </p:txBody>
      </p:sp>
      <p:sp>
        <p:nvSpPr>
          <p:cNvPr id="4" name="TextBox 3">
            <a:extLst>
              <a:ext uri="{FF2B5EF4-FFF2-40B4-BE49-F238E27FC236}">
                <a16:creationId xmlns:a16="http://schemas.microsoft.com/office/drawing/2014/main" id="{470F50B0-E63B-329A-C1EB-6ADA78553FDD}"/>
              </a:ext>
            </a:extLst>
          </p:cNvPr>
          <p:cNvSpPr txBox="1"/>
          <p:nvPr/>
        </p:nvSpPr>
        <p:spPr>
          <a:xfrm>
            <a:off x="302756" y="1271692"/>
            <a:ext cx="259077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6">
                    <a:lumMod val="20000"/>
                    <a:lumOff val="80000"/>
                  </a:schemeClr>
                </a:solidFill>
                <a:effectLst/>
                <a:uLnTx/>
                <a:uFillTx/>
                <a:latin typeface="CMG Sans Black" panose="00000A00000000000000" pitchFamily="2" charset="0"/>
                <a:ea typeface="+mn-ea"/>
                <a:cs typeface="+mn-cs"/>
              </a:rPr>
              <a:t>14</a:t>
            </a:r>
          </a:p>
        </p:txBody>
      </p:sp>
      <p:sp>
        <p:nvSpPr>
          <p:cNvPr id="6" name="TextBox 5">
            <a:extLst>
              <a:ext uri="{FF2B5EF4-FFF2-40B4-BE49-F238E27FC236}">
                <a16:creationId xmlns:a16="http://schemas.microsoft.com/office/drawing/2014/main" id="{53727153-6786-C90B-101E-C3B288DFD0BA}"/>
              </a:ext>
            </a:extLst>
          </p:cNvPr>
          <p:cNvSpPr txBox="1"/>
          <p:nvPr/>
        </p:nvSpPr>
        <p:spPr>
          <a:xfrm>
            <a:off x="273701" y="4311067"/>
            <a:ext cx="11644598" cy="584775"/>
          </a:xfrm>
          <a:prstGeom prst="rect">
            <a:avLst/>
          </a:prstGeom>
          <a:noFill/>
        </p:spPr>
        <p:txBody>
          <a:bodyPr wrap="square">
            <a:spAutoFit/>
          </a:bodyPr>
          <a:lstStyle/>
          <a:p>
            <a:pPr lvl="0" algn="ctr">
              <a:defRPr/>
            </a:pPr>
            <a:r>
              <a:rPr lang="en-US" sz="3200" b="1" dirty="0">
                <a:solidFill>
                  <a:schemeClr val="accent6">
                    <a:lumMod val="75000"/>
                  </a:schemeClr>
                </a:solidFill>
              </a:rPr>
              <a:t>A restored relationship through the blood of </a:t>
            </a:r>
            <a:r>
              <a:rPr lang="en-US" sz="3200" b="1" dirty="0" err="1">
                <a:solidFill>
                  <a:schemeClr val="accent6">
                    <a:lumMod val="75000"/>
                  </a:schemeClr>
                </a:solidFill>
              </a:rPr>
              <a:t>Yahusha</a:t>
            </a:r>
            <a:r>
              <a:rPr lang="en-US" sz="3200" b="1" dirty="0">
                <a:solidFill>
                  <a:schemeClr val="accent6">
                    <a:lumMod val="75000"/>
                  </a:schemeClr>
                </a:solidFill>
              </a:rPr>
              <a:t>.</a:t>
            </a:r>
            <a:endParaRPr kumimoji="0" lang="en-US" sz="3200" b="1" i="0" u="none" strike="noStrike" kern="1200" cap="none" spc="0" normalizeH="0" baseline="0" noProof="0" dirty="0">
              <a:ln>
                <a:noFill/>
              </a:ln>
              <a:solidFill>
                <a:schemeClr val="accent6">
                  <a:lumMod val="7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C9AF9DF6-39FF-FDAA-3DD4-4B193B34D93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A97A3C2-10B5-2B74-21CF-DDEF695748A4}"/>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950614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A9A43D85-DD1D-8A8E-85E7-E9A57CC894F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3A9CDB6-6C75-725D-C9A4-22432FA804A1}"/>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lumMod val="20000"/>
                  <a:lumOff val="80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2CF63AE-2FC0-4557-1DFC-3AE1E4FBF836}"/>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6">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New Covenant?</a:t>
            </a:r>
          </a:p>
        </p:txBody>
      </p:sp>
      <p:sp>
        <p:nvSpPr>
          <p:cNvPr id="4" name="TextBox 3">
            <a:extLst>
              <a:ext uri="{FF2B5EF4-FFF2-40B4-BE49-F238E27FC236}">
                <a16:creationId xmlns:a16="http://schemas.microsoft.com/office/drawing/2014/main" id="{A73614B2-FF89-925D-90C7-B42B98311C7C}"/>
              </a:ext>
            </a:extLst>
          </p:cNvPr>
          <p:cNvSpPr txBox="1"/>
          <p:nvPr/>
        </p:nvSpPr>
        <p:spPr>
          <a:xfrm>
            <a:off x="302756" y="1271692"/>
            <a:ext cx="259077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6">
                    <a:lumMod val="20000"/>
                    <a:lumOff val="80000"/>
                  </a:schemeClr>
                </a:solidFill>
                <a:effectLst/>
                <a:uLnTx/>
                <a:uFillTx/>
                <a:latin typeface="CMG Sans Black" panose="00000A00000000000000" pitchFamily="2" charset="0"/>
                <a:ea typeface="+mn-ea"/>
                <a:cs typeface="+mn-cs"/>
              </a:rPr>
              <a:t>14</a:t>
            </a:r>
          </a:p>
        </p:txBody>
      </p:sp>
      <p:sp>
        <p:nvSpPr>
          <p:cNvPr id="6" name="TextBox 5">
            <a:extLst>
              <a:ext uri="{FF2B5EF4-FFF2-40B4-BE49-F238E27FC236}">
                <a16:creationId xmlns:a16="http://schemas.microsoft.com/office/drawing/2014/main" id="{FFA98749-7514-2A47-7DE7-4C5607A20FB9}"/>
              </a:ext>
            </a:extLst>
          </p:cNvPr>
          <p:cNvSpPr txBox="1"/>
          <p:nvPr/>
        </p:nvSpPr>
        <p:spPr>
          <a:xfrm>
            <a:off x="273701" y="4311067"/>
            <a:ext cx="11644598" cy="2062103"/>
          </a:xfrm>
          <a:prstGeom prst="rect">
            <a:avLst/>
          </a:prstGeom>
          <a:noFill/>
        </p:spPr>
        <p:txBody>
          <a:bodyPr wrap="square">
            <a:spAutoFit/>
          </a:bodyPr>
          <a:lstStyle/>
          <a:p>
            <a:pPr lvl="0" algn="ctr">
              <a:defRPr/>
            </a:pPr>
            <a:r>
              <a:rPr lang="en-US" sz="3200" b="1" dirty="0">
                <a:solidFill>
                  <a:schemeClr val="accent6">
                    <a:lumMod val="75000"/>
                  </a:schemeClr>
                </a:solidFill>
              </a:rPr>
              <a:t>Luke 22:20 </a:t>
            </a:r>
          </a:p>
          <a:p>
            <a:pPr lvl="0" algn="ctr">
              <a:defRPr/>
            </a:pPr>
            <a:r>
              <a:rPr lang="en-US" sz="3200" b="1" dirty="0">
                <a:solidFill>
                  <a:schemeClr val="accent6">
                    <a:lumMod val="75000"/>
                  </a:schemeClr>
                </a:solidFill>
              </a:rPr>
              <a:t>In the same way, after the supper he took the cup, saying, “This cup is the new covenant in my blood, which is poured out for you.</a:t>
            </a:r>
            <a:endParaRPr kumimoji="0" lang="en-US" sz="3200" b="1" i="0" u="none" strike="noStrike" kern="1200" cap="none" spc="0" normalizeH="0" baseline="0" noProof="0" dirty="0">
              <a:ln>
                <a:noFill/>
              </a:ln>
              <a:solidFill>
                <a:schemeClr val="accent6">
                  <a:lumMod val="7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4FEF5C91-B67F-DAA2-E66C-7A9A3ABE1767}"/>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28B50B7-6412-5175-6788-AC11CA81E304}"/>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1827634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F3B11CF5-5A8C-4356-6069-21D73218FB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D1174C6-5F26-E5CD-FEDE-BADE0A7ADE35}"/>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lumMod val="20000"/>
                  <a:lumOff val="80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4DBFDEE-F2B2-96DB-D61B-1CD49968670D}"/>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6">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New Covenant?</a:t>
            </a:r>
          </a:p>
        </p:txBody>
      </p:sp>
      <p:sp>
        <p:nvSpPr>
          <p:cNvPr id="4" name="TextBox 3">
            <a:extLst>
              <a:ext uri="{FF2B5EF4-FFF2-40B4-BE49-F238E27FC236}">
                <a16:creationId xmlns:a16="http://schemas.microsoft.com/office/drawing/2014/main" id="{3E52058F-07FA-2D5A-5DCD-02CAB016EC31}"/>
              </a:ext>
            </a:extLst>
          </p:cNvPr>
          <p:cNvSpPr txBox="1"/>
          <p:nvPr/>
        </p:nvSpPr>
        <p:spPr>
          <a:xfrm>
            <a:off x="302756" y="1271692"/>
            <a:ext cx="259077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6">
                    <a:lumMod val="20000"/>
                    <a:lumOff val="80000"/>
                  </a:schemeClr>
                </a:solidFill>
                <a:effectLst/>
                <a:uLnTx/>
                <a:uFillTx/>
                <a:latin typeface="CMG Sans Black" panose="00000A00000000000000" pitchFamily="2" charset="0"/>
                <a:ea typeface="+mn-ea"/>
                <a:cs typeface="+mn-cs"/>
              </a:rPr>
              <a:t>14</a:t>
            </a:r>
          </a:p>
        </p:txBody>
      </p:sp>
      <p:sp>
        <p:nvSpPr>
          <p:cNvPr id="6" name="TextBox 5">
            <a:extLst>
              <a:ext uri="{FF2B5EF4-FFF2-40B4-BE49-F238E27FC236}">
                <a16:creationId xmlns:a16="http://schemas.microsoft.com/office/drawing/2014/main" id="{E3B12D17-3086-3A3F-9647-7859E78E0011}"/>
              </a:ext>
            </a:extLst>
          </p:cNvPr>
          <p:cNvSpPr txBox="1"/>
          <p:nvPr/>
        </p:nvSpPr>
        <p:spPr>
          <a:xfrm>
            <a:off x="214098" y="4072443"/>
            <a:ext cx="11644598" cy="2062103"/>
          </a:xfrm>
          <a:prstGeom prst="rect">
            <a:avLst/>
          </a:prstGeom>
          <a:noFill/>
        </p:spPr>
        <p:txBody>
          <a:bodyPr wrap="square">
            <a:spAutoFit/>
          </a:bodyPr>
          <a:lstStyle/>
          <a:p>
            <a:pPr lvl="0" algn="ctr">
              <a:defRPr/>
            </a:pPr>
            <a:r>
              <a:rPr lang="en-US" sz="3200" b="1" dirty="0">
                <a:solidFill>
                  <a:schemeClr val="accent6">
                    <a:lumMod val="75000"/>
                  </a:schemeClr>
                </a:solidFill>
              </a:rPr>
              <a:t>Covenant is now internal and transformative. Shows continuity and fulfillment of Old Covenant. Live in covenant faithfulness. A signed contract sealed in blood. Communion reinforces covenant identity.</a:t>
            </a:r>
            <a:endParaRPr kumimoji="0" lang="en-US" sz="3200" b="1" i="0" u="none" strike="noStrike" kern="1200" cap="none" spc="0" normalizeH="0" baseline="0" noProof="0" dirty="0">
              <a:ln>
                <a:noFill/>
              </a:ln>
              <a:solidFill>
                <a:schemeClr val="accent6">
                  <a:lumMod val="7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2679E865-0852-AA1E-3122-E7D617CA0CE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CDEBE71-AF01-67A8-6C3F-300F0C08BC04}"/>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1184697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a:extLst>
            <a:ext uri="{FF2B5EF4-FFF2-40B4-BE49-F238E27FC236}">
              <a16:creationId xmlns:a16="http://schemas.microsoft.com/office/drawing/2014/main" id="{C334C9B1-4BB1-56AF-06D3-4664060A4F2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3B60DF2-20B7-718D-7C78-1095289346E9}"/>
              </a:ext>
            </a:extLst>
          </p:cNvPr>
          <p:cNvSpPr/>
          <p:nvPr/>
        </p:nvSpPr>
        <p:spPr>
          <a:xfrm>
            <a:off x="0" y="3348990"/>
            <a:ext cx="12192000" cy="350901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B1EA8BC-D8D9-3899-98F0-98C3E38F938B}"/>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lumMod val="95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How are people now defined in covenant?</a:t>
            </a:r>
          </a:p>
        </p:txBody>
      </p:sp>
      <p:sp>
        <p:nvSpPr>
          <p:cNvPr id="4" name="TextBox 3">
            <a:extLst>
              <a:ext uri="{FF2B5EF4-FFF2-40B4-BE49-F238E27FC236}">
                <a16:creationId xmlns:a16="http://schemas.microsoft.com/office/drawing/2014/main" id="{ABB50271-A769-E14D-D4F0-8F7E7D8F5597}"/>
              </a:ext>
            </a:extLst>
          </p:cNvPr>
          <p:cNvSpPr txBox="1"/>
          <p:nvPr/>
        </p:nvSpPr>
        <p:spPr>
          <a:xfrm>
            <a:off x="302756" y="1271692"/>
            <a:ext cx="239200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1">
                    <a:lumMod val="95000"/>
                  </a:schemeClr>
                </a:solidFill>
                <a:effectLst/>
                <a:uLnTx/>
                <a:uFillTx/>
                <a:latin typeface="CMG Sans Black" panose="00000A00000000000000" pitchFamily="2" charset="0"/>
                <a:ea typeface="+mn-ea"/>
                <a:cs typeface="+mn-cs"/>
              </a:rPr>
              <a:t>15</a:t>
            </a:r>
          </a:p>
        </p:txBody>
      </p:sp>
      <p:sp>
        <p:nvSpPr>
          <p:cNvPr id="6" name="TextBox 5">
            <a:extLst>
              <a:ext uri="{FF2B5EF4-FFF2-40B4-BE49-F238E27FC236}">
                <a16:creationId xmlns:a16="http://schemas.microsoft.com/office/drawing/2014/main" id="{B6AAD7A8-D08E-78BE-4497-4251AE549A61}"/>
              </a:ext>
            </a:extLst>
          </p:cNvPr>
          <p:cNvSpPr txBox="1"/>
          <p:nvPr/>
        </p:nvSpPr>
        <p:spPr>
          <a:xfrm>
            <a:off x="273701" y="4635328"/>
            <a:ext cx="11644598" cy="584775"/>
          </a:xfrm>
          <a:prstGeom prst="rect">
            <a:avLst/>
          </a:prstGeom>
          <a:noFill/>
        </p:spPr>
        <p:txBody>
          <a:bodyPr wrap="square">
            <a:spAutoFit/>
          </a:bodyPr>
          <a:lstStyle/>
          <a:p>
            <a:pPr lvl="0" algn="ctr">
              <a:defRPr/>
            </a:pPr>
            <a:r>
              <a:rPr lang="en-US" sz="3200" b="1" dirty="0">
                <a:solidFill>
                  <a:schemeClr val="bg1">
                    <a:lumMod val="50000"/>
                  </a:schemeClr>
                </a:solidFill>
              </a:rPr>
              <a:t>By allegiance to </a:t>
            </a:r>
            <a:r>
              <a:rPr lang="en-US" sz="3200" b="1" dirty="0" err="1">
                <a:solidFill>
                  <a:schemeClr val="bg1">
                    <a:lumMod val="50000"/>
                  </a:schemeClr>
                </a:solidFill>
              </a:rPr>
              <a:t>Yahusha</a:t>
            </a:r>
            <a:r>
              <a:rPr lang="en-US" sz="3200" b="1" dirty="0">
                <a:solidFill>
                  <a:schemeClr val="bg1">
                    <a:lumMod val="50000"/>
                  </a:schemeClr>
                </a:solidFill>
              </a:rPr>
              <a:t>, not ethnicity or culture.</a:t>
            </a:r>
            <a:endParaRPr kumimoji="0" lang="en-US" sz="3200" b="1" i="0" u="none" strike="noStrike" kern="1200" cap="none" spc="0" normalizeH="0" baseline="0" noProof="0" dirty="0">
              <a:ln>
                <a:noFill/>
              </a:ln>
              <a:solidFill>
                <a:schemeClr val="bg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62536D2F-0F07-6775-770B-01DEA3CF624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4AF8124-030D-FE6C-4E0A-564E72A7843B}"/>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3110838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a:extLst>
            <a:ext uri="{FF2B5EF4-FFF2-40B4-BE49-F238E27FC236}">
              <a16:creationId xmlns:a16="http://schemas.microsoft.com/office/drawing/2014/main" id="{CAE4EFA8-49C3-B9E2-1391-BD9F5E9AF62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71B87F6-EF33-F81E-C02B-6A88219CB596}"/>
              </a:ext>
            </a:extLst>
          </p:cNvPr>
          <p:cNvSpPr/>
          <p:nvPr/>
        </p:nvSpPr>
        <p:spPr>
          <a:xfrm>
            <a:off x="0" y="3348990"/>
            <a:ext cx="12192000" cy="350901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4EE72DF-DC40-568A-573B-F50763BEAFF5}"/>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lumMod val="95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How are people now defined in covenant?</a:t>
            </a:r>
          </a:p>
        </p:txBody>
      </p:sp>
      <p:sp>
        <p:nvSpPr>
          <p:cNvPr id="4" name="TextBox 3">
            <a:extLst>
              <a:ext uri="{FF2B5EF4-FFF2-40B4-BE49-F238E27FC236}">
                <a16:creationId xmlns:a16="http://schemas.microsoft.com/office/drawing/2014/main" id="{A3D75525-B35D-EC73-9DBE-6D8745F02A12}"/>
              </a:ext>
            </a:extLst>
          </p:cNvPr>
          <p:cNvSpPr txBox="1"/>
          <p:nvPr/>
        </p:nvSpPr>
        <p:spPr>
          <a:xfrm>
            <a:off x="302756" y="1271692"/>
            <a:ext cx="239200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1">
                    <a:lumMod val="95000"/>
                  </a:schemeClr>
                </a:solidFill>
                <a:effectLst/>
                <a:uLnTx/>
                <a:uFillTx/>
                <a:latin typeface="CMG Sans Black" panose="00000A00000000000000" pitchFamily="2" charset="0"/>
                <a:ea typeface="+mn-ea"/>
                <a:cs typeface="+mn-cs"/>
              </a:rPr>
              <a:t>15</a:t>
            </a:r>
          </a:p>
        </p:txBody>
      </p:sp>
      <p:sp>
        <p:nvSpPr>
          <p:cNvPr id="6" name="TextBox 5">
            <a:extLst>
              <a:ext uri="{FF2B5EF4-FFF2-40B4-BE49-F238E27FC236}">
                <a16:creationId xmlns:a16="http://schemas.microsoft.com/office/drawing/2014/main" id="{26BE8091-A116-1389-3EBF-6DFB0BDD9BA5}"/>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bg1">
                    <a:lumMod val="50000"/>
                  </a:schemeClr>
                </a:solidFill>
              </a:rPr>
              <a:t>12 For there is no difference between Jew and Gentile—the same Lord is Lord of all and richly blesses all who call on him, 13 for, “Everyone who calls on the name of the Lord will be saved.” </a:t>
            </a:r>
            <a:endParaRPr kumimoji="0" lang="en-US" sz="3200" b="1" i="0" u="none" strike="noStrike" kern="1200" cap="none" spc="0" normalizeH="0" baseline="0" noProof="0" dirty="0">
              <a:ln>
                <a:noFill/>
              </a:ln>
              <a:solidFill>
                <a:schemeClr val="bg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D6F65D82-D705-D972-2500-FD5B2EB163F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3CF47EC-0E83-FA0C-E927-E85669503005}"/>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20216958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a:extLst>
            <a:ext uri="{FF2B5EF4-FFF2-40B4-BE49-F238E27FC236}">
              <a16:creationId xmlns:a16="http://schemas.microsoft.com/office/drawing/2014/main" id="{D2AAAE58-0C62-A917-2A00-B0955382E51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EA36DBA-C7F1-6ABD-7C6D-D90B5F00D76C}"/>
              </a:ext>
            </a:extLst>
          </p:cNvPr>
          <p:cNvSpPr/>
          <p:nvPr/>
        </p:nvSpPr>
        <p:spPr>
          <a:xfrm>
            <a:off x="0" y="3348990"/>
            <a:ext cx="12192000" cy="350901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67541085-8463-2C85-83DE-77060FC42776}"/>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lumMod val="95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How are people now defined in covenant?</a:t>
            </a:r>
          </a:p>
        </p:txBody>
      </p:sp>
      <p:sp>
        <p:nvSpPr>
          <p:cNvPr id="4" name="TextBox 3">
            <a:extLst>
              <a:ext uri="{FF2B5EF4-FFF2-40B4-BE49-F238E27FC236}">
                <a16:creationId xmlns:a16="http://schemas.microsoft.com/office/drawing/2014/main" id="{EEBA5720-FFBB-CE98-2B18-3E7EF3E7E455}"/>
              </a:ext>
            </a:extLst>
          </p:cNvPr>
          <p:cNvSpPr txBox="1"/>
          <p:nvPr/>
        </p:nvSpPr>
        <p:spPr>
          <a:xfrm>
            <a:off x="302756" y="1271692"/>
            <a:ext cx="239200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1">
                    <a:lumMod val="95000"/>
                  </a:schemeClr>
                </a:solidFill>
                <a:effectLst/>
                <a:uLnTx/>
                <a:uFillTx/>
                <a:latin typeface="CMG Sans Black" panose="00000A00000000000000" pitchFamily="2" charset="0"/>
                <a:ea typeface="+mn-ea"/>
                <a:cs typeface="+mn-cs"/>
              </a:rPr>
              <a:t>15</a:t>
            </a:r>
          </a:p>
        </p:txBody>
      </p:sp>
      <p:sp>
        <p:nvSpPr>
          <p:cNvPr id="6" name="TextBox 5">
            <a:extLst>
              <a:ext uri="{FF2B5EF4-FFF2-40B4-BE49-F238E27FC236}">
                <a16:creationId xmlns:a16="http://schemas.microsoft.com/office/drawing/2014/main" id="{DD36AD16-DF62-EBB5-291C-B46C4991DD92}"/>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bg1">
                    <a:lumMod val="50000"/>
                  </a:schemeClr>
                </a:solidFill>
              </a:rPr>
              <a:t>Covenant transcends social divisions. Refutes racial or cultural superiority doctrines. Embrace unity in Christ. Many branches connected to one vine. The Church is a unified covenant body.</a:t>
            </a:r>
            <a:endParaRPr kumimoji="0" lang="en-US" sz="3200" b="1" i="0" u="none" strike="noStrike" kern="1200" cap="none" spc="0" normalizeH="0" baseline="0" noProof="0" dirty="0">
              <a:ln>
                <a:noFill/>
              </a:ln>
              <a:solidFill>
                <a:schemeClr val="bg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1A006DDC-973E-B64C-AF07-F2398B9C0C2F}"/>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49DBDFD-F103-8650-5497-77B22E77AF5A}"/>
              </a:ext>
            </a:extLst>
          </p:cNvPr>
          <p:cNvSpPr txBox="1"/>
          <p:nvPr/>
        </p:nvSpPr>
        <p:spPr>
          <a:xfrm>
            <a:off x="11071301" y="309547"/>
            <a:ext cx="787395" cy="523220"/>
          </a:xfrm>
          <a:prstGeom prst="rect">
            <a:avLst/>
          </a:prstGeom>
          <a:noFill/>
        </p:spPr>
        <p:txBody>
          <a:bodyPr wrap="none" rtlCol="0">
            <a:spAutoFit/>
          </a:bodyPr>
          <a:lstStyle/>
          <a:p>
            <a:r>
              <a:rPr lang="en-US" sz="2800" b="1" dirty="0"/>
              <a:t>P18</a:t>
            </a:r>
            <a:endParaRPr lang="en-US" b="1" dirty="0"/>
          </a:p>
        </p:txBody>
      </p:sp>
    </p:spTree>
    <p:extLst>
      <p:ext uri="{BB962C8B-B14F-4D97-AF65-F5344CB8AC3E}">
        <p14:creationId xmlns:p14="http://schemas.microsoft.com/office/powerpoint/2010/main" val="3865663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83FF6151-B729-ADC9-2AF4-96C3A15FF13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EC02CD-6217-A7A0-E6D4-47A85D9C3B56}"/>
              </a:ext>
            </a:extLst>
          </p:cNvPr>
          <p:cNvSpPr/>
          <p:nvPr/>
        </p:nvSpPr>
        <p:spPr>
          <a:xfrm>
            <a:off x="0" y="3348990"/>
            <a:ext cx="12192000" cy="350901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3DA398B-FD8B-BBE4-6C88-4565A1FD28CF}"/>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Church according to Ephesians 2:19?</a:t>
            </a:r>
          </a:p>
        </p:txBody>
      </p:sp>
      <p:sp>
        <p:nvSpPr>
          <p:cNvPr id="4" name="TextBox 3">
            <a:extLst>
              <a:ext uri="{FF2B5EF4-FFF2-40B4-BE49-F238E27FC236}">
                <a16:creationId xmlns:a16="http://schemas.microsoft.com/office/drawing/2014/main" id="{1AACE5FA-3C22-14D9-05E8-E4E4373E8FEC}"/>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1">
                    <a:lumMod val="50000"/>
                    <a:lumOff val="50000"/>
                  </a:schemeClr>
                </a:solidFill>
                <a:effectLst/>
                <a:uLnTx/>
                <a:uFillTx/>
                <a:latin typeface="CMG Sans Black" panose="00000A00000000000000" pitchFamily="2" charset="0"/>
                <a:ea typeface="+mn-ea"/>
                <a:cs typeface="+mn-cs"/>
              </a:rPr>
              <a:t>16</a:t>
            </a:r>
          </a:p>
        </p:txBody>
      </p:sp>
      <p:sp>
        <p:nvSpPr>
          <p:cNvPr id="6" name="TextBox 5">
            <a:extLst>
              <a:ext uri="{FF2B5EF4-FFF2-40B4-BE49-F238E27FC236}">
                <a16:creationId xmlns:a16="http://schemas.microsoft.com/office/drawing/2014/main" id="{05AE3337-C27F-D52E-50F0-A46792EAAF08}"/>
              </a:ext>
            </a:extLst>
          </p:cNvPr>
          <p:cNvSpPr txBox="1"/>
          <p:nvPr/>
        </p:nvSpPr>
        <p:spPr>
          <a:xfrm>
            <a:off x="378804" y="4887309"/>
            <a:ext cx="11644598" cy="584775"/>
          </a:xfrm>
          <a:prstGeom prst="rect">
            <a:avLst/>
          </a:prstGeom>
          <a:noFill/>
        </p:spPr>
        <p:txBody>
          <a:bodyPr wrap="square">
            <a:spAutoFit/>
          </a:bodyPr>
          <a:lstStyle/>
          <a:p>
            <a:pPr lvl="0" algn="ctr">
              <a:defRPr/>
            </a:pPr>
            <a:r>
              <a:rPr lang="en-US" sz="3200" b="1" dirty="0">
                <a:solidFill>
                  <a:schemeClr val="tx1">
                    <a:lumMod val="95000"/>
                    <a:lumOff val="5000"/>
                  </a:schemeClr>
                </a:solidFill>
              </a:rPr>
              <a:t>A household, a family of God.</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483F7F28-9194-7376-7159-116C04A5F19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F4A3BE9-640C-94BE-EF23-9552549D867B}"/>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3800487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16729027-43B8-8B61-7510-07975CA6E7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4F8C387-149B-9E51-0EEF-958CF61B69CF}"/>
              </a:ext>
            </a:extLst>
          </p:cNvPr>
          <p:cNvSpPr/>
          <p:nvPr/>
        </p:nvSpPr>
        <p:spPr>
          <a:xfrm>
            <a:off x="0" y="3348990"/>
            <a:ext cx="12192000" cy="350901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0CD8DB8-B160-4FA9-3BCC-E5BBD78C1E63}"/>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Church according to Ephesians 2:19?</a:t>
            </a:r>
          </a:p>
        </p:txBody>
      </p:sp>
      <p:sp>
        <p:nvSpPr>
          <p:cNvPr id="4" name="TextBox 3">
            <a:extLst>
              <a:ext uri="{FF2B5EF4-FFF2-40B4-BE49-F238E27FC236}">
                <a16:creationId xmlns:a16="http://schemas.microsoft.com/office/drawing/2014/main" id="{FCDB6B91-85E7-6650-9F5A-E0378B4E28FC}"/>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1">
                    <a:lumMod val="50000"/>
                    <a:lumOff val="50000"/>
                  </a:schemeClr>
                </a:solidFill>
                <a:effectLst/>
                <a:uLnTx/>
                <a:uFillTx/>
                <a:latin typeface="CMG Sans Black" panose="00000A00000000000000" pitchFamily="2" charset="0"/>
                <a:ea typeface="+mn-ea"/>
                <a:cs typeface="+mn-cs"/>
              </a:rPr>
              <a:t>16</a:t>
            </a:r>
          </a:p>
        </p:txBody>
      </p:sp>
      <p:sp>
        <p:nvSpPr>
          <p:cNvPr id="6" name="TextBox 5">
            <a:extLst>
              <a:ext uri="{FF2B5EF4-FFF2-40B4-BE49-F238E27FC236}">
                <a16:creationId xmlns:a16="http://schemas.microsoft.com/office/drawing/2014/main" id="{070ED70F-4311-2044-A1AA-552504FD71C6}"/>
              </a:ext>
            </a:extLst>
          </p:cNvPr>
          <p:cNvSpPr txBox="1"/>
          <p:nvPr/>
        </p:nvSpPr>
        <p:spPr>
          <a:xfrm>
            <a:off x="214098" y="4189052"/>
            <a:ext cx="11644598" cy="2062103"/>
          </a:xfrm>
          <a:prstGeom prst="rect">
            <a:avLst/>
          </a:prstGeom>
          <a:noFill/>
        </p:spPr>
        <p:txBody>
          <a:bodyPr wrap="square">
            <a:spAutoFit/>
          </a:bodyPr>
          <a:lstStyle/>
          <a:p>
            <a:pPr lvl="0" algn="ctr">
              <a:defRPr/>
            </a:pPr>
            <a:r>
              <a:rPr lang="en-US" sz="3200" b="1" dirty="0">
                <a:solidFill>
                  <a:schemeClr val="tx1">
                    <a:lumMod val="95000"/>
                    <a:lumOff val="5000"/>
                  </a:schemeClr>
                </a:solidFill>
              </a:rPr>
              <a:t>Ephesians 2:19</a:t>
            </a:r>
          </a:p>
          <a:p>
            <a:pPr lvl="0" algn="ctr">
              <a:defRPr/>
            </a:pPr>
            <a:r>
              <a:rPr lang="en-US" sz="3200" b="1" dirty="0">
                <a:solidFill>
                  <a:schemeClr val="tx1">
                    <a:lumMod val="95000"/>
                    <a:lumOff val="5000"/>
                  </a:schemeClr>
                </a:solidFill>
              </a:rPr>
              <a:t>Consequently, you are no longer foreigners and strangers, but fellow citizens with God’s people and also members of his household,</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2BF075E2-31E7-00E4-BA1D-D875DFEB8E0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373F31-7888-A38A-B0A5-7694F5E0D897}"/>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20841053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B2B66E12-CCCB-EF8F-53B2-05F5760F498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9F7FAD5-FCA5-4BBE-8E3B-41F700C9A03B}"/>
              </a:ext>
            </a:extLst>
          </p:cNvPr>
          <p:cNvSpPr/>
          <p:nvPr/>
        </p:nvSpPr>
        <p:spPr>
          <a:xfrm>
            <a:off x="0" y="3348990"/>
            <a:ext cx="12192000" cy="350901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E0F398A9-8F8D-D6CC-3823-20A4F20B6D51}"/>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Church according to Ephesians 2:19?</a:t>
            </a:r>
          </a:p>
        </p:txBody>
      </p:sp>
      <p:sp>
        <p:nvSpPr>
          <p:cNvPr id="4" name="TextBox 3">
            <a:extLst>
              <a:ext uri="{FF2B5EF4-FFF2-40B4-BE49-F238E27FC236}">
                <a16:creationId xmlns:a16="http://schemas.microsoft.com/office/drawing/2014/main" id="{4D585093-59CC-3833-A8A6-073B0675BEA3}"/>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1">
                    <a:lumMod val="50000"/>
                    <a:lumOff val="50000"/>
                  </a:schemeClr>
                </a:solidFill>
                <a:effectLst/>
                <a:uLnTx/>
                <a:uFillTx/>
                <a:latin typeface="CMG Sans Black" panose="00000A00000000000000" pitchFamily="2" charset="0"/>
                <a:ea typeface="+mn-ea"/>
                <a:cs typeface="+mn-cs"/>
              </a:rPr>
              <a:t>16</a:t>
            </a:r>
          </a:p>
        </p:txBody>
      </p:sp>
      <p:sp>
        <p:nvSpPr>
          <p:cNvPr id="6" name="TextBox 5">
            <a:extLst>
              <a:ext uri="{FF2B5EF4-FFF2-40B4-BE49-F238E27FC236}">
                <a16:creationId xmlns:a16="http://schemas.microsoft.com/office/drawing/2014/main" id="{79972D0C-330F-06D4-4627-DEA569FB8E96}"/>
              </a:ext>
            </a:extLst>
          </p:cNvPr>
          <p:cNvSpPr txBox="1"/>
          <p:nvPr/>
        </p:nvSpPr>
        <p:spPr>
          <a:xfrm>
            <a:off x="214098" y="4189052"/>
            <a:ext cx="11644598" cy="2062103"/>
          </a:xfrm>
          <a:prstGeom prst="rect">
            <a:avLst/>
          </a:prstGeom>
          <a:noFill/>
        </p:spPr>
        <p:txBody>
          <a:bodyPr wrap="square">
            <a:spAutoFit/>
          </a:bodyPr>
          <a:lstStyle/>
          <a:p>
            <a:pPr lvl="0" algn="ctr">
              <a:defRPr/>
            </a:pPr>
            <a:r>
              <a:rPr lang="en-US" sz="3200" b="1" dirty="0">
                <a:solidFill>
                  <a:schemeClr val="tx1">
                    <a:lumMod val="95000"/>
                    <a:lumOff val="5000"/>
                  </a:schemeClr>
                </a:solidFill>
              </a:rPr>
              <a:t>Belonging replaces isolation. Counters institutional-only views of church. Build relationships within the Body. A family gathered at one table. The Church is relational, not simply organizational.</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6FF169E8-0CC6-81E7-D5DF-EC25F7788F4A}"/>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F7B9285-C9FA-7F80-D35A-4CEBFA2B4A85}"/>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320222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ED7691D3-B898-1BC7-FA7B-86C2E78B3CC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26AFC15-A376-8F41-7D0E-C8C2CCCAD863}"/>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5EE6DD5-2C24-7E19-CF1C-B5CEAC8CC2BE}"/>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Church described as a “family of families”?</a:t>
            </a:r>
          </a:p>
        </p:txBody>
      </p:sp>
      <p:sp>
        <p:nvSpPr>
          <p:cNvPr id="4" name="TextBox 3">
            <a:extLst>
              <a:ext uri="{FF2B5EF4-FFF2-40B4-BE49-F238E27FC236}">
                <a16:creationId xmlns:a16="http://schemas.microsoft.com/office/drawing/2014/main" id="{0CAFF5FD-3114-5D5A-BE31-4FC4D376D5F9}"/>
              </a:ext>
            </a:extLst>
          </p:cNvPr>
          <p:cNvSpPr txBox="1"/>
          <p:nvPr/>
        </p:nvSpPr>
        <p:spPr>
          <a:xfrm>
            <a:off x="302756" y="1271692"/>
            <a:ext cx="244810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2">
                    <a:lumMod val="90000"/>
                  </a:schemeClr>
                </a:solidFill>
                <a:effectLst/>
                <a:uLnTx/>
                <a:uFillTx/>
                <a:latin typeface="CMG Sans Black" panose="00000A00000000000000" pitchFamily="2" charset="0"/>
                <a:ea typeface="+mn-ea"/>
                <a:cs typeface="+mn-cs"/>
              </a:rPr>
              <a:t>17</a:t>
            </a:r>
          </a:p>
        </p:txBody>
      </p:sp>
      <p:sp>
        <p:nvSpPr>
          <p:cNvPr id="6" name="TextBox 5">
            <a:extLst>
              <a:ext uri="{FF2B5EF4-FFF2-40B4-BE49-F238E27FC236}">
                <a16:creationId xmlns:a16="http://schemas.microsoft.com/office/drawing/2014/main" id="{FC121AB1-EFC4-B25B-7933-38FCB88A0B4A}"/>
              </a:ext>
            </a:extLst>
          </p:cNvPr>
          <p:cNvSpPr txBox="1"/>
          <p:nvPr/>
        </p:nvSpPr>
        <p:spPr>
          <a:xfrm>
            <a:off x="214098" y="4594922"/>
            <a:ext cx="11644598" cy="584775"/>
          </a:xfrm>
          <a:prstGeom prst="rect">
            <a:avLst/>
          </a:prstGeom>
          <a:noFill/>
        </p:spPr>
        <p:txBody>
          <a:bodyPr wrap="square">
            <a:spAutoFit/>
          </a:bodyPr>
          <a:lstStyle/>
          <a:p>
            <a:pPr lvl="0" algn="ctr">
              <a:defRPr/>
            </a:pPr>
            <a:r>
              <a:rPr lang="en-US" sz="3200" b="1" dirty="0">
                <a:solidFill>
                  <a:schemeClr val="tx1">
                    <a:lumMod val="95000"/>
                    <a:lumOff val="5000"/>
                  </a:schemeClr>
                </a:solidFill>
              </a:rPr>
              <a:t>Because covenant is lived through relationships.</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F7860199-E21E-79DA-C4FD-EB71B67151DE}"/>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C4D8255-B01E-FA11-5C51-51E8DC47110B}"/>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4980390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16B8981B-E37B-EE30-389F-BD51017D824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255145B-845E-2322-705A-E0FBB8AE70B1}"/>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589C6A8-1C2C-469E-B22E-1D9B5F6AB603}"/>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Church described as a “family of families”?</a:t>
            </a:r>
          </a:p>
        </p:txBody>
      </p:sp>
      <p:sp>
        <p:nvSpPr>
          <p:cNvPr id="4" name="TextBox 3">
            <a:extLst>
              <a:ext uri="{FF2B5EF4-FFF2-40B4-BE49-F238E27FC236}">
                <a16:creationId xmlns:a16="http://schemas.microsoft.com/office/drawing/2014/main" id="{F8333F3F-81ED-1886-7193-39F468212AD6}"/>
              </a:ext>
            </a:extLst>
          </p:cNvPr>
          <p:cNvSpPr txBox="1"/>
          <p:nvPr/>
        </p:nvSpPr>
        <p:spPr>
          <a:xfrm>
            <a:off x="302756" y="1271692"/>
            <a:ext cx="244810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2">
                    <a:lumMod val="90000"/>
                  </a:schemeClr>
                </a:solidFill>
                <a:effectLst/>
                <a:uLnTx/>
                <a:uFillTx/>
                <a:latin typeface="CMG Sans Black" panose="00000A00000000000000" pitchFamily="2" charset="0"/>
                <a:ea typeface="+mn-ea"/>
                <a:cs typeface="+mn-cs"/>
              </a:rPr>
              <a:t>17</a:t>
            </a:r>
          </a:p>
        </p:txBody>
      </p:sp>
      <p:sp>
        <p:nvSpPr>
          <p:cNvPr id="6" name="TextBox 5">
            <a:extLst>
              <a:ext uri="{FF2B5EF4-FFF2-40B4-BE49-F238E27FC236}">
                <a16:creationId xmlns:a16="http://schemas.microsoft.com/office/drawing/2014/main" id="{F079C76C-B03A-87DF-3224-1291A728DC11}"/>
              </a:ext>
            </a:extLst>
          </p:cNvPr>
          <p:cNvSpPr txBox="1"/>
          <p:nvPr/>
        </p:nvSpPr>
        <p:spPr>
          <a:xfrm>
            <a:off x="214098" y="3532628"/>
            <a:ext cx="11644598" cy="3046988"/>
          </a:xfrm>
          <a:prstGeom prst="rect">
            <a:avLst/>
          </a:prstGeom>
          <a:noFill/>
        </p:spPr>
        <p:txBody>
          <a:bodyPr wrap="square">
            <a:spAutoFit/>
          </a:bodyPr>
          <a:lstStyle/>
          <a:p>
            <a:pPr lvl="0" algn="ctr">
              <a:defRPr/>
            </a:pPr>
            <a:r>
              <a:rPr lang="en-US" sz="3200" b="1" dirty="0">
                <a:solidFill>
                  <a:schemeClr val="tx1">
                    <a:lumMod val="95000"/>
                    <a:lumOff val="5000"/>
                  </a:schemeClr>
                </a:solidFill>
              </a:rPr>
              <a:t>They devoted themselves to the apostles’ teaching and to fellowship, to the breaking of bread and to prayer. 43 Everyone was filled with awe at the many wonders and signs performed by the apostles. 44 All the believers were together and had everything in common. 45 They sold property and possessions to give to anyone who had need. </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C71B0F23-9C4D-6693-53F0-842BD54FB67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1289218-0FA0-048C-28D0-609E0D0DE298}"/>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1286112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BBC01F8E-E8A8-7455-5E3B-653EAF9099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0B5D83-68B5-A9B4-E114-92898C4847B8}"/>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FBBAFA5-38FB-3547-F9EA-93230846345A}"/>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Church described as a “family of families”?</a:t>
            </a:r>
          </a:p>
        </p:txBody>
      </p:sp>
      <p:sp>
        <p:nvSpPr>
          <p:cNvPr id="4" name="TextBox 3">
            <a:extLst>
              <a:ext uri="{FF2B5EF4-FFF2-40B4-BE49-F238E27FC236}">
                <a16:creationId xmlns:a16="http://schemas.microsoft.com/office/drawing/2014/main" id="{561A6C8E-F13B-1A34-7999-5D095680762C}"/>
              </a:ext>
            </a:extLst>
          </p:cNvPr>
          <p:cNvSpPr txBox="1"/>
          <p:nvPr/>
        </p:nvSpPr>
        <p:spPr>
          <a:xfrm>
            <a:off x="302756" y="1271692"/>
            <a:ext cx="244810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2">
                    <a:lumMod val="90000"/>
                  </a:schemeClr>
                </a:solidFill>
                <a:effectLst/>
                <a:uLnTx/>
                <a:uFillTx/>
                <a:latin typeface="CMG Sans Black" panose="00000A00000000000000" pitchFamily="2" charset="0"/>
                <a:ea typeface="+mn-ea"/>
                <a:cs typeface="+mn-cs"/>
              </a:rPr>
              <a:t>17</a:t>
            </a:r>
          </a:p>
        </p:txBody>
      </p:sp>
      <p:sp>
        <p:nvSpPr>
          <p:cNvPr id="6" name="TextBox 5">
            <a:extLst>
              <a:ext uri="{FF2B5EF4-FFF2-40B4-BE49-F238E27FC236}">
                <a16:creationId xmlns:a16="http://schemas.microsoft.com/office/drawing/2014/main" id="{5D053A14-7C7A-BD30-5399-7BADA4AD9682}"/>
              </a:ext>
            </a:extLst>
          </p:cNvPr>
          <p:cNvSpPr txBox="1"/>
          <p:nvPr/>
        </p:nvSpPr>
        <p:spPr>
          <a:xfrm>
            <a:off x="214098" y="3532628"/>
            <a:ext cx="11644598" cy="2554545"/>
          </a:xfrm>
          <a:prstGeom prst="rect">
            <a:avLst/>
          </a:prstGeom>
          <a:noFill/>
        </p:spPr>
        <p:txBody>
          <a:bodyPr wrap="square">
            <a:spAutoFit/>
          </a:bodyPr>
          <a:lstStyle/>
          <a:p>
            <a:pPr lvl="0" algn="ctr">
              <a:defRPr/>
            </a:pPr>
            <a:r>
              <a:rPr lang="en-US" sz="3200" b="1" dirty="0">
                <a:solidFill>
                  <a:schemeClr val="tx1">
                    <a:lumMod val="95000"/>
                    <a:lumOff val="5000"/>
                  </a:schemeClr>
                </a:solidFill>
              </a:rPr>
              <a:t>46 Every day they continued to meet together in the temple courts. They broke bread in their homes and ate together with glad and sincere hearts, 47 praising God and enjoying the favor of all the people. And the Lord added to their number daily those who were being saved.</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D5DC6A9C-BFCC-365E-86A7-D7C9666E820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B88A089-3BEE-6862-8C10-B9FF46E0116C}"/>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3985879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318498D6-4477-E0BD-162C-7C6C7BA8331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D8DFF4-F41D-7D06-0629-78F3C43E0C42}"/>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158646B-60AE-3B97-704F-69B4357A4531}"/>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Church described as a “family of families”?</a:t>
            </a:r>
          </a:p>
        </p:txBody>
      </p:sp>
      <p:sp>
        <p:nvSpPr>
          <p:cNvPr id="4" name="TextBox 3">
            <a:extLst>
              <a:ext uri="{FF2B5EF4-FFF2-40B4-BE49-F238E27FC236}">
                <a16:creationId xmlns:a16="http://schemas.microsoft.com/office/drawing/2014/main" id="{87E4048B-D5C5-7213-362D-23BB32E46198}"/>
              </a:ext>
            </a:extLst>
          </p:cNvPr>
          <p:cNvSpPr txBox="1"/>
          <p:nvPr/>
        </p:nvSpPr>
        <p:spPr>
          <a:xfrm>
            <a:off x="302756" y="1271692"/>
            <a:ext cx="244810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2">
                    <a:lumMod val="90000"/>
                  </a:schemeClr>
                </a:solidFill>
                <a:effectLst/>
                <a:uLnTx/>
                <a:uFillTx/>
                <a:latin typeface="CMG Sans Black" panose="00000A00000000000000" pitchFamily="2" charset="0"/>
                <a:ea typeface="+mn-ea"/>
                <a:cs typeface="+mn-cs"/>
              </a:rPr>
              <a:t>17</a:t>
            </a:r>
          </a:p>
        </p:txBody>
      </p:sp>
      <p:sp>
        <p:nvSpPr>
          <p:cNvPr id="6" name="TextBox 5">
            <a:extLst>
              <a:ext uri="{FF2B5EF4-FFF2-40B4-BE49-F238E27FC236}">
                <a16:creationId xmlns:a16="http://schemas.microsoft.com/office/drawing/2014/main" id="{12291BF1-7394-78DA-2598-31746AFA55F4}"/>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tx1">
                    <a:lumMod val="95000"/>
                    <a:lumOff val="5000"/>
                  </a:schemeClr>
                </a:solidFill>
              </a:rPr>
              <a:t>Faith grows in community. Refutes individualistic Christianity. Engage deeply in community life. A woven fabric gains strength from many threads. The Church nurtures interdependent relationships.</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7965FF18-0528-E8E6-3CA9-EF1A0C9C5BF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73102F3-EE3C-DD0C-0B80-407B48584ABF}"/>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1759447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142B926E-689B-BDD7-565F-6FE8469D71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2DF623-EC13-9559-DE15-991D7EE3A30B}"/>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ECBE6A7-8FAB-9CCC-AD30-A74ECE7B4F9B}"/>
              </a:ext>
            </a:extLst>
          </p:cNvPr>
          <p:cNvSpPr txBox="1"/>
          <p:nvPr/>
        </p:nvSpPr>
        <p:spPr>
          <a:xfrm>
            <a:off x="2953260" y="1321437"/>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discipleship?</a:t>
            </a:r>
          </a:p>
        </p:txBody>
      </p:sp>
      <p:sp>
        <p:nvSpPr>
          <p:cNvPr id="4" name="TextBox 3">
            <a:extLst>
              <a:ext uri="{FF2B5EF4-FFF2-40B4-BE49-F238E27FC236}">
                <a16:creationId xmlns:a16="http://schemas.microsoft.com/office/drawing/2014/main" id="{587F30E2-35F6-A6E9-D12C-74BAB60BF5B6}"/>
              </a:ext>
            </a:extLst>
          </p:cNvPr>
          <p:cNvSpPr txBox="1"/>
          <p:nvPr/>
        </p:nvSpPr>
        <p:spPr>
          <a:xfrm>
            <a:off x="302756" y="1271692"/>
            <a:ext cx="251703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18</a:t>
            </a:r>
          </a:p>
        </p:txBody>
      </p:sp>
      <p:sp>
        <p:nvSpPr>
          <p:cNvPr id="6" name="TextBox 5">
            <a:extLst>
              <a:ext uri="{FF2B5EF4-FFF2-40B4-BE49-F238E27FC236}">
                <a16:creationId xmlns:a16="http://schemas.microsoft.com/office/drawing/2014/main" id="{A329D146-D61D-EED4-F2FB-2E68631FD80F}"/>
              </a:ext>
            </a:extLst>
          </p:cNvPr>
          <p:cNvSpPr txBox="1"/>
          <p:nvPr/>
        </p:nvSpPr>
        <p:spPr>
          <a:xfrm>
            <a:off x="273701" y="4725586"/>
            <a:ext cx="11644598" cy="584775"/>
          </a:xfrm>
          <a:prstGeom prst="rect">
            <a:avLst/>
          </a:prstGeom>
          <a:noFill/>
        </p:spPr>
        <p:txBody>
          <a:bodyPr wrap="square">
            <a:spAutoFit/>
          </a:bodyPr>
          <a:lstStyle/>
          <a:p>
            <a:pPr lvl="0" algn="ctr">
              <a:defRPr/>
            </a:pPr>
            <a:r>
              <a:rPr lang="en-US" sz="3200" b="1" dirty="0">
                <a:solidFill>
                  <a:schemeClr val="tx2">
                    <a:lumMod val="90000"/>
                    <a:lumOff val="10000"/>
                  </a:schemeClr>
                </a:solidFill>
              </a:rPr>
              <a:t>Following </a:t>
            </a:r>
            <a:r>
              <a:rPr lang="en-US" sz="3200" b="1" dirty="0" err="1">
                <a:solidFill>
                  <a:schemeClr val="tx2">
                    <a:lumMod val="90000"/>
                    <a:lumOff val="10000"/>
                  </a:schemeClr>
                </a:solidFill>
              </a:rPr>
              <a:t>Yahusha</a:t>
            </a:r>
            <a:r>
              <a:rPr lang="en-US" sz="3200" b="1" dirty="0">
                <a:solidFill>
                  <a:schemeClr val="tx2">
                    <a:lumMod val="90000"/>
                    <a:lumOff val="10000"/>
                  </a:schemeClr>
                </a:solidFill>
              </a:rPr>
              <a:t> in daily life.</a:t>
            </a:r>
            <a:endParaRPr kumimoji="0" lang="en-US" sz="3200" b="1" i="0" u="none" strike="noStrike" kern="1200" cap="none" spc="0" normalizeH="0" baseline="0" noProof="0" dirty="0">
              <a:ln>
                <a:noFill/>
              </a:ln>
              <a:solidFill>
                <a:schemeClr val="tx2">
                  <a:lumMod val="90000"/>
                  <a:lumOff val="1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9C1CE495-A31D-A2AA-1D28-60B92BCD242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CD9520D-C2FA-1BB3-E0D4-902C298D6CB8}"/>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3724913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9D8DD747-FC74-CD0E-4A16-761CFA64224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70558A0-3BD1-8A08-C01D-41AF3437358E}"/>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DD39A058-C143-CE7E-38B4-229845A796DF}"/>
              </a:ext>
            </a:extLst>
          </p:cNvPr>
          <p:cNvSpPr txBox="1"/>
          <p:nvPr/>
        </p:nvSpPr>
        <p:spPr>
          <a:xfrm>
            <a:off x="2953260" y="1321437"/>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discipleship?</a:t>
            </a:r>
          </a:p>
        </p:txBody>
      </p:sp>
      <p:sp>
        <p:nvSpPr>
          <p:cNvPr id="4" name="TextBox 3">
            <a:extLst>
              <a:ext uri="{FF2B5EF4-FFF2-40B4-BE49-F238E27FC236}">
                <a16:creationId xmlns:a16="http://schemas.microsoft.com/office/drawing/2014/main" id="{0A775517-2102-0869-1B11-4FDC11DA3727}"/>
              </a:ext>
            </a:extLst>
          </p:cNvPr>
          <p:cNvSpPr txBox="1"/>
          <p:nvPr/>
        </p:nvSpPr>
        <p:spPr>
          <a:xfrm>
            <a:off x="302756" y="1271692"/>
            <a:ext cx="251703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18</a:t>
            </a:r>
          </a:p>
        </p:txBody>
      </p:sp>
      <p:sp>
        <p:nvSpPr>
          <p:cNvPr id="6" name="TextBox 5">
            <a:extLst>
              <a:ext uri="{FF2B5EF4-FFF2-40B4-BE49-F238E27FC236}">
                <a16:creationId xmlns:a16="http://schemas.microsoft.com/office/drawing/2014/main" id="{1D991AAC-D074-EBE4-DB06-95BCD99ADB79}"/>
              </a:ext>
            </a:extLst>
          </p:cNvPr>
          <p:cNvSpPr txBox="1"/>
          <p:nvPr/>
        </p:nvSpPr>
        <p:spPr>
          <a:xfrm>
            <a:off x="43544" y="4072443"/>
            <a:ext cx="11644598" cy="2062103"/>
          </a:xfrm>
          <a:prstGeom prst="rect">
            <a:avLst/>
          </a:prstGeom>
          <a:noFill/>
        </p:spPr>
        <p:txBody>
          <a:bodyPr wrap="square">
            <a:spAutoFit/>
          </a:bodyPr>
          <a:lstStyle/>
          <a:p>
            <a:pPr lvl="0" algn="ctr">
              <a:defRPr/>
            </a:pPr>
            <a:r>
              <a:rPr lang="en-US" sz="3200" b="1" dirty="0">
                <a:solidFill>
                  <a:schemeClr val="tx2">
                    <a:lumMod val="90000"/>
                    <a:lumOff val="10000"/>
                  </a:schemeClr>
                </a:solidFill>
              </a:rPr>
              <a:t>Luke 9:23</a:t>
            </a:r>
          </a:p>
          <a:p>
            <a:pPr lvl="0" algn="ctr">
              <a:defRPr/>
            </a:pPr>
            <a:r>
              <a:rPr lang="en-US" sz="3200" b="1" dirty="0">
                <a:solidFill>
                  <a:schemeClr val="tx2">
                    <a:lumMod val="90000"/>
                    <a:lumOff val="10000"/>
                  </a:schemeClr>
                </a:solidFill>
              </a:rPr>
              <a:t>Then he said to them all: “Whoever wants to be my disciple must deny themselves and take up their cross daily and follow me.</a:t>
            </a:r>
            <a:endParaRPr kumimoji="0" lang="en-US" sz="3200" b="1" i="0" u="none" strike="noStrike" kern="1200" cap="none" spc="0" normalizeH="0" baseline="0" noProof="0" dirty="0">
              <a:ln>
                <a:noFill/>
              </a:ln>
              <a:solidFill>
                <a:schemeClr val="tx2">
                  <a:lumMod val="90000"/>
                  <a:lumOff val="1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52B643CE-4E6B-2C21-C1A3-6536D133E87F}"/>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A7C9FEF-A759-39FF-D1C7-7C76AD3341B9}"/>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563785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F6F8C0DA-2BC1-E8AB-281A-C2DA79CE7C4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3B74100-9817-4992-7299-7940991BD8E1}"/>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6163205A-F70D-67B8-997B-07151B6980D9}"/>
              </a:ext>
            </a:extLst>
          </p:cNvPr>
          <p:cNvSpPr txBox="1"/>
          <p:nvPr/>
        </p:nvSpPr>
        <p:spPr>
          <a:xfrm>
            <a:off x="2953260" y="1321437"/>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discipleship?</a:t>
            </a:r>
          </a:p>
        </p:txBody>
      </p:sp>
      <p:sp>
        <p:nvSpPr>
          <p:cNvPr id="4" name="TextBox 3">
            <a:extLst>
              <a:ext uri="{FF2B5EF4-FFF2-40B4-BE49-F238E27FC236}">
                <a16:creationId xmlns:a16="http://schemas.microsoft.com/office/drawing/2014/main" id="{5BD29E46-755A-943D-A9F9-9273676E0D13}"/>
              </a:ext>
            </a:extLst>
          </p:cNvPr>
          <p:cNvSpPr txBox="1"/>
          <p:nvPr/>
        </p:nvSpPr>
        <p:spPr>
          <a:xfrm>
            <a:off x="302756" y="1271692"/>
            <a:ext cx="251703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18</a:t>
            </a:r>
          </a:p>
        </p:txBody>
      </p:sp>
      <p:sp>
        <p:nvSpPr>
          <p:cNvPr id="6" name="TextBox 5">
            <a:extLst>
              <a:ext uri="{FF2B5EF4-FFF2-40B4-BE49-F238E27FC236}">
                <a16:creationId xmlns:a16="http://schemas.microsoft.com/office/drawing/2014/main" id="{EBB64BF0-FF64-E828-15A8-88EF6ABAAB0F}"/>
              </a:ext>
            </a:extLst>
          </p:cNvPr>
          <p:cNvSpPr txBox="1"/>
          <p:nvPr/>
        </p:nvSpPr>
        <p:spPr>
          <a:xfrm>
            <a:off x="43544" y="4388127"/>
            <a:ext cx="11644598" cy="1569660"/>
          </a:xfrm>
          <a:prstGeom prst="rect">
            <a:avLst/>
          </a:prstGeom>
          <a:noFill/>
        </p:spPr>
        <p:txBody>
          <a:bodyPr wrap="square">
            <a:spAutoFit/>
          </a:bodyPr>
          <a:lstStyle/>
          <a:p>
            <a:pPr lvl="0" algn="ctr">
              <a:defRPr/>
            </a:pPr>
            <a:r>
              <a:rPr lang="en-US" sz="3200" b="1" dirty="0">
                <a:solidFill>
                  <a:schemeClr val="tx2">
                    <a:lumMod val="90000"/>
                    <a:lumOff val="10000"/>
                  </a:schemeClr>
                </a:solidFill>
              </a:rPr>
              <a:t>Discipleship requires surrender. Counters shallow belief systems. Deny self and follow Christ daily. A student imitates a teacher. The Church produces disciples, not spectators.</a:t>
            </a:r>
            <a:endParaRPr kumimoji="0" lang="en-US" sz="3200" b="1" i="0" u="none" strike="noStrike" kern="1200" cap="none" spc="0" normalizeH="0" baseline="0" noProof="0" dirty="0">
              <a:ln>
                <a:noFill/>
              </a:ln>
              <a:solidFill>
                <a:schemeClr val="tx2">
                  <a:lumMod val="90000"/>
                  <a:lumOff val="1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B2F4E5B8-CBB7-3C66-54C7-0002752A689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ADA33C2-3A2C-D0A4-B023-14811A88629C}"/>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2579281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32DB26A-2FBC-C8E5-8CCC-1999924A1BB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5733C15-A36A-7471-D760-F608BA2D3684}"/>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D06FF62-ED30-09C1-C3CA-F86AD66E07EE}"/>
              </a:ext>
            </a:extLst>
          </p:cNvPr>
          <p:cNvSpPr txBox="1"/>
          <p:nvPr/>
        </p:nvSpPr>
        <p:spPr>
          <a:xfrm>
            <a:off x="2953260" y="1321437"/>
            <a:ext cx="8164506"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to “walk with </a:t>
            </a:r>
            <a:r>
              <a:rPr kumimoji="0" lang="en-US" sz="4400" b="1" i="0" u="none" strike="noStrike" kern="1200" cap="none" spc="0" normalizeH="0" baseline="0" noProof="0" dirty="0" err="1">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a:t>
            </a: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a:t>
            </a:r>
          </a:p>
        </p:txBody>
      </p:sp>
      <p:sp>
        <p:nvSpPr>
          <p:cNvPr id="4" name="TextBox 3">
            <a:extLst>
              <a:ext uri="{FF2B5EF4-FFF2-40B4-BE49-F238E27FC236}">
                <a16:creationId xmlns:a16="http://schemas.microsoft.com/office/drawing/2014/main" id="{EB96E132-5E23-7AF3-EC67-FA71EAB974CB}"/>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19</a:t>
            </a:r>
          </a:p>
        </p:txBody>
      </p:sp>
      <p:sp>
        <p:nvSpPr>
          <p:cNvPr id="6" name="TextBox 5">
            <a:extLst>
              <a:ext uri="{FF2B5EF4-FFF2-40B4-BE49-F238E27FC236}">
                <a16:creationId xmlns:a16="http://schemas.microsoft.com/office/drawing/2014/main" id="{53052D66-4B0C-8634-9EFA-6ADEFC9C6152}"/>
              </a:ext>
            </a:extLst>
          </p:cNvPr>
          <p:cNvSpPr txBox="1"/>
          <p:nvPr/>
        </p:nvSpPr>
        <p:spPr>
          <a:xfrm>
            <a:off x="54429" y="4060455"/>
            <a:ext cx="11644598" cy="584775"/>
          </a:xfrm>
          <a:prstGeom prst="rect">
            <a:avLst/>
          </a:prstGeom>
          <a:noFill/>
        </p:spPr>
        <p:txBody>
          <a:bodyPr wrap="square">
            <a:spAutoFit/>
          </a:bodyPr>
          <a:lstStyle/>
          <a:p>
            <a:pPr lvl="0" algn="ctr">
              <a:defRPr/>
            </a:pPr>
            <a:r>
              <a:rPr lang="en-US" sz="3200" b="1" dirty="0">
                <a:solidFill>
                  <a:schemeClr val="accent1">
                    <a:lumMod val="50000"/>
                  </a:schemeClr>
                </a:solidFill>
              </a:rPr>
              <a:t>To live in daily obedience and relationship with Him.</a:t>
            </a:r>
            <a:endPar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6C7027C4-F5A4-2097-9A76-4C72941EFA7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05CDAA-B181-3674-301F-2D3EC8E38CB5}"/>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1739924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263981D-4EB7-246E-852C-D2380C39B1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A07A615-D682-615D-756D-4F9637FEBB5D}"/>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EFE8D67-F876-610B-1813-1E09C09804AC}"/>
              </a:ext>
            </a:extLst>
          </p:cNvPr>
          <p:cNvSpPr txBox="1"/>
          <p:nvPr/>
        </p:nvSpPr>
        <p:spPr>
          <a:xfrm>
            <a:off x="2953260" y="1321437"/>
            <a:ext cx="8164506"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to “walk with </a:t>
            </a:r>
            <a:r>
              <a:rPr kumimoji="0" lang="en-US" sz="4400" b="1" i="0" u="none" strike="noStrike" kern="1200" cap="none" spc="0" normalizeH="0" baseline="0" noProof="0" dirty="0" err="1">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a:t>
            </a: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a:t>
            </a:r>
          </a:p>
        </p:txBody>
      </p:sp>
      <p:sp>
        <p:nvSpPr>
          <p:cNvPr id="4" name="TextBox 3">
            <a:extLst>
              <a:ext uri="{FF2B5EF4-FFF2-40B4-BE49-F238E27FC236}">
                <a16:creationId xmlns:a16="http://schemas.microsoft.com/office/drawing/2014/main" id="{50CF7DD9-D2D2-DF56-4CCB-7E38603AD625}"/>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19</a:t>
            </a:r>
          </a:p>
        </p:txBody>
      </p:sp>
      <p:sp>
        <p:nvSpPr>
          <p:cNvPr id="6" name="TextBox 5">
            <a:extLst>
              <a:ext uri="{FF2B5EF4-FFF2-40B4-BE49-F238E27FC236}">
                <a16:creationId xmlns:a16="http://schemas.microsoft.com/office/drawing/2014/main" id="{68489021-54CB-2C6A-576A-D7159FA0F55D}"/>
              </a:ext>
            </a:extLst>
          </p:cNvPr>
          <p:cNvSpPr txBox="1"/>
          <p:nvPr/>
        </p:nvSpPr>
        <p:spPr>
          <a:xfrm>
            <a:off x="54429" y="4060455"/>
            <a:ext cx="11644598" cy="1569660"/>
          </a:xfrm>
          <a:prstGeom prst="rect">
            <a:avLst/>
          </a:prstGeom>
          <a:noFill/>
        </p:spPr>
        <p:txBody>
          <a:bodyPr wrap="square">
            <a:spAutoFit/>
          </a:bodyPr>
          <a:lstStyle/>
          <a:p>
            <a:pPr lvl="0" algn="ctr">
              <a:defRPr/>
            </a:pPr>
            <a:r>
              <a:rPr lang="en-US" sz="3200" b="1" dirty="0">
                <a:solidFill>
                  <a:schemeClr val="accent1">
                    <a:lumMod val="50000"/>
                  </a:schemeClr>
                </a:solidFill>
              </a:rPr>
              <a:t>Colossians 2:6</a:t>
            </a:r>
          </a:p>
          <a:p>
            <a:pPr lvl="0" algn="ctr">
              <a:defRPr/>
            </a:pPr>
            <a:r>
              <a:rPr lang="en-US" sz="3200" b="1" dirty="0">
                <a:solidFill>
                  <a:schemeClr val="accent1">
                    <a:lumMod val="50000"/>
                  </a:schemeClr>
                </a:solidFill>
              </a:rPr>
              <a:t>So then, just as you received Christ Jesus as Lord, continue to live your lives in him,</a:t>
            </a:r>
            <a:endPar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8E411CB5-2A2E-EFE1-578C-3FB8FEBD89F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FDCB84A-F5B8-EFBE-C8EF-C80D27F851BC}"/>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2036997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183B3D4-2023-EB5E-A208-54F32729752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6CC0905-4B53-DBAD-4B04-39A74EA93CE4}"/>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E0C553BF-49B7-D1ED-7600-D9D92FEF2176}"/>
              </a:ext>
            </a:extLst>
          </p:cNvPr>
          <p:cNvSpPr txBox="1"/>
          <p:nvPr/>
        </p:nvSpPr>
        <p:spPr>
          <a:xfrm>
            <a:off x="2953260" y="1321437"/>
            <a:ext cx="8164506"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to “walk with </a:t>
            </a:r>
            <a:r>
              <a:rPr kumimoji="0" lang="en-US" sz="4400" b="1" i="0" u="none" strike="noStrike" kern="1200" cap="none" spc="0" normalizeH="0" baseline="0" noProof="0" dirty="0" err="1">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a:t>
            </a: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a:t>
            </a:r>
          </a:p>
        </p:txBody>
      </p:sp>
      <p:sp>
        <p:nvSpPr>
          <p:cNvPr id="4" name="TextBox 3">
            <a:extLst>
              <a:ext uri="{FF2B5EF4-FFF2-40B4-BE49-F238E27FC236}">
                <a16:creationId xmlns:a16="http://schemas.microsoft.com/office/drawing/2014/main" id="{CB15AF95-0832-DB9C-607F-163AA2BF3FA6}"/>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19</a:t>
            </a:r>
          </a:p>
        </p:txBody>
      </p:sp>
      <p:sp>
        <p:nvSpPr>
          <p:cNvPr id="6" name="TextBox 5">
            <a:extLst>
              <a:ext uri="{FF2B5EF4-FFF2-40B4-BE49-F238E27FC236}">
                <a16:creationId xmlns:a16="http://schemas.microsoft.com/office/drawing/2014/main" id="{112C3773-02EA-FF4E-FF18-634A85F0D2BD}"/>
              </a:ext>
            </a:extLst>
          </p:cNvPr>
          <p:cNvSpPr txBox="1"/>
          <p:nvPr/>
        </p:nvSpPr>
        <p:spPr>
          <a:xfrm>
            <a:off x="54429" y="4060455"/>
            <a:ext cx="11644598" cy="2062103"/>
          </a:xfrm>
          <a:prstGeom prst="rect">
            <a:avLst/>
          </a:prstGeom>
          <a:noFill/>
        </p:spPr>
        <p:txBody>
          <a:bodyPr wrap="square">
            <a:spAutoFit/>
          </a:bodyPr>
          <a:lstStyle/>
          <a:p>
            <a:pPr lvl="0" algn="ctr">
              <a:defRPr/>
            </a:pPr>
            <a:r>
              <a:rPr lang="en-US" sz="3200" b="1" dirty="0">
                <a:solidFill>
                  <a:schemeClr val="accent1">
                    <a:lumMod val="50000"/>
                  </a:schemeClr>
                </a:solidFill>
              </a:rPr>
              <a:t>Faith is continuous, not occasional. Counters compartmentalized Christianity. Align daily decisions with Christ. Walking step-by-step with a guide. The Church </a:t>
            </a:r>
            <a:r>
              <a:rPr lang="en-US" sz="3200" b="1">
                <a:solidFill>
                  <a:schemeClr val="accent1">
                    <a:lumMod val="50000"/>
                  </a:schemeClr>
                </a:solidFill>
              </a:rPr>
              <a:t>trains consistent spiritual </a:t>
            </a:r>
            <a:r>
              <a:rPr lang="en-US" sz="3200" b="1" dirty="0">
                <a:solidFill>
                  <a:schemeClr val="accent1">
                    <a:lumMod val="50000"/>
                  </a:schemeClr>
                </a:solidFill>
              </a:rPr>
              <a:t>living.</a:t>
            </a:r>
            <a:endPar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045F57B1-4896-4FD7-277B-5A56F5AE0BB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C451155-C399-C3BD-4426-67F7A6078172}"/>
              </a:ext>
            </a:extLst>
          </p:cNvPr>
          <p:cNvSpPr txBox="1"/>
          <p:nvPr/>
        </p:nvSpPr>
        <p:spPr>
          <a:xfrm>
            <a:off x="11071301" y="309547"/>
            <a:ext cx="787395" cy="523220"/>
          </a:xfrm>
          <a:prstGeom prst="rect">
            <a:avLst/>
          </a:prstGeom>
          <a:noFill/>
        </p:spPr>
        <p:txBody>
          <a:bodyPr wrap="none" rtlCol="0">
            <a:spAutoFit/>
          </a:bodyPr>
          <a:lstStyle/>
          <a:p>
            <a:r>
              <a:rPr lang="en-US" sz="2800" b="1" dirty="0"/>
              <a:t>P19</a:t>
            </a:r>
            <a:endParaRPr lang="en-US" b="1" dirty="0"/>
          </a:p>
        </p:txBody>
      </p:sp>
    </p:spTree>
    <p:extLst>
      <p:ext uri="{BB962C8B-B14F-4D97-AF65-F5344CB8AC3E}">
        <p14:creationId xmlns:p14="http://schemas.microsoft.com/office/powerpoint/2010/main" val="18189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481D26E3-483C-47B8-975B-1BBBEC475BD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4D1F6E-1E65-481F-AFC9-A208635C0B1D}"/>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83D063F-1B24-6D8F-4A1E-388358F604B8}"/>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discipleship costly?</a:t>
            </a:r>
          </a:p>
        </p:txBody>
      </p:sp>
      <p:sp>
        <p:nvSpPr>
          <p:cNvPr id="4" name="TextBox 3">
            <a:extLst>
              <a:ext uri="{FF2B5EF4-FFF2-40B4-BE49-F238E27FC236}">
                <a16:creationId xmlns:a16="http://schemas.microsoft.com/office/drawing/2014/main" id="{DEC2FBCD-0EC1-CB4B-541B-0B9FAA98CF2B}"/>
              </a:ext>
            </a:extLst>
          </p:cNvPr>
          <p:cNvSpPr txBox="1"/>
          <p:nvPr/>
        </p:nvSpPr>
        <p:spPr>
          <a:xfrm>
            <a:off x="302756" y="1271692"/>
            <a:ext cx="295144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20</a:t>
            </a:r>
          </a:p>
        </p:txBody>
      </p:sp>
      <p:sp>
        <p:nvSpPr>
          <p:cNvPr id="6" name="TextBox 5">
            <a:extLst>
              <a:ext uri="{FF2B5EF4-FFF2-40B4-BE49-F238E27FC236}">
                <a16:creationId xmlns:a16="http://schemas.microsoft.com/office/drawing/2014/main" id="{F34AFAC8-D9A2-9175-6241-D27B12C87517}"/>
              </a:ext>
            </a:extLst>
          </p:cNvPr>
          <p:cNvSpPr txBox="1"/>
          <p:nvPr/>
        </p:nvSpPr>
        <p:spPr>
          <a:xfrm>
            <a:off x="167635" y="4624695"/>
            <a:ext cx="1164459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Because it requires total commitment.</a:t>
            </a:r>
          </a:p>
        </p:txBody>
      </p:sp>
      <p:sp>
        <p:nvSpPr>
          <p:cNvPr id="7" name="Rectangle: Folded Corner 6">
            <a:extLst>
              <a:ext uri="{FF2B5EF4-FFF2-40B4-BE49-F238E27FC236}">
                <a16:creationId xmlns:a16="http://schemas.microsoft.com/office/drawing/2014/main" id="{E0A02290-40B4-56F5-FE8A-302033F247E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95C5D6B-8942-E6C3-E5DF-E59AA92A1587}"/>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0321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BF494B77-07B6-7B7D-34C6-6019CD97E0C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CA23BFD-99B6-31FA-DE79-1F2E3C50E5E0}"/>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C6E7B9A-307E-8AE3-5B9F-3562D0920185}"/>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discipleship costly?</a:t>
            </a:r>
          </a:p>
        </p:txBody>
      </p:sp>
      <p:sp>
        <p:nvSpPr>
          <p:cNvPr id="4" name="TextBox 3">
            <a:extLst>
              <a:ext uri="{FF2B5EF4-FFF2-40B4-BE49-F238E27FC236}">
                <a16:creationId xmlns:a16="http://schemas.microsoft.com/office/drawing/2014/main" id="{BE431FA1-39DE-1319-66F1-D971093186D4}"/>
              </a:ext>
            </a:extLst>
          </p:cNvPr>
          <p:cNvSpPr txBox="1"/>
          <p:nvPr/>
        </p:nvSpPr>
        <p:spPr>
          <a:xfrm>
            <a:off x="302756" y="1271692"/>
            <a:ext cx="295144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20</a:t>
            </a:r>
          </a:p>
        </p:txBody>
      </p:sp>
      <p:sp>
        <p:nvSpPr>
          <p:cNvPr id="6" name="TextBox 5">
            <a:extLst>
              <a:ext uri="{FF2B5EF4-FFF2-40B4-BE49-F238E27FC236}">
                <a16:creationId xmlns:a16="http://schemas.microsoft.com/office/drawing/2014/main" id="{5201B61B-587E-05EF-B0D9-B68B9A17E0C7}"/>
              </a:ext>
            </a:extLst>
          </p:cNvPr>
          <p:cNvSpPr txBox="1"/>
          <p:nvPr/>
        </p:nvSpPr>
        <p:spPr>
          <a:xfrm>
            <a:off x="167635" y="4072443"/>
            <a:ext cx="11644598"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Luke 14:28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“Suppose one of you wants to build a tower. Won’t you first sit down and estimate the cost to see if you have enough money to complete it?</a:t>
            </a:r>
          </a:p>
        </p:txBody>
      </p:sp>
      <p:sp>
        <p:nvSpPr>
          <p:cNvPr id="7" name="Rectangle: Folded Corner 6">
            <a:extLst>
              <a:ext uri="{FF2B5EF4-FFF2-40B4-BE49-F238E27FC236}">
                <a16:creationId xmlns:a16="http://schemas.microsoft.com/office/drawing/2014/main" id="{6A9FBD5B-EE2B-1BEA-96FA-5B2F28AA2212}"/>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AA9766DF-891B-1354-8998-DF604452CD92}"/>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8440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E097A826-B710-95F9-9044-2835BE8EC99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461AD81-3845-4F2A-FCBB-808D0A9AA3E9}"/>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0EDC0E2-B3D8-00F1-B2DC-8B26076EE444}"/>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discipleship costly?</a:t>
            </a:r>
          </a:p>
        </p:txBody>
      </p:sp>
      <p:sp>
        <p:nvSpPr>
          <p:cNvPr id="4" name="TextBox 3">
            <a:extLst>
              <a:ext uri="{FF2B5EF4-FFF2-40B4-BE49-F238E27FC236}">
                <a16:creationId xmlns:a16="http://schemas.microsoft.com/office/drawing/2014/main" id="{9242CBE5-38BC-90F5-B487-5B3AA6FC006F}"/>
              </a:ext>
            </a:extLst>
          </p:cNvPr>
          <p:cNvSpPr txBox="1"/>
          <p:nvPr/>
        </p:nvSpPr>
        <p:spPr>
          <a:xfrm>
            <a:off x="302756" y="1271692"/>
            <a:ext cx="295144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20</a:t>
            </a:r>
          </a:p>
        </p:txBody>
      </p:sp>
      <p:sp>
        <p:nvSpPr>
          <p:cNvPr id="6" name="TextBox 5">
            <a:extLst>
              <a:ext uri="{FF2B5EF4-FFF2-40B4-BE49-F238E27FC236}">
                <a16:creationId xmlns:a16="http://schemas.microsoft.com/office/drawing/2014/main" id="{B95F2BFC-8A14-FA86-B00D-333B38340531}"/>
              </a:ext>
            </a:extLst>
          </p:cNvPr>
          <p:cNvSpPr txBox="1"/>
          <p:nvPr/>
        </p:nvSpPr>
        <p:spPr>
          <a:xfrm>
            <a:off x="167635" y="4189052"/>
            <a:ext cx="11644598"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Following Christ demands sacrifice. Counters prosperity-only messages. Count the cost before committing. Building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requires resources and planning. The Church prepares believers for sacrifice.</a:t>
            </a:r>
          </a:p>
        </p:txBody>
      </p:sp>
      <p:sp>
        <p:nvSpPr>
          <p:cNvPr id="7" name="Rectangle: Folded Corner 6">
            <a:extLst>
              <a:ext uri="{FF2B5EF4-FFF2-40B4-BE49-F238E27FC236}">
                <a16:creationId xmlns:a16="http://schemas.microsoft.com/office/drawing/2014/main" id="{712D6A8D-98A5-3ECE-2581-30B12B0C9A3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3060C530-484C-89D3-6896-BB4E5F3DFDF2}"/>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8698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1221674E-C9D7-0D8C-45DD-65E809A837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79E31A-4903-A2F4-6BC6-213E2E63EC77}"/>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5706BDC3-255B-A2D4-258C-CAF69431AC3D}"/>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identity loss in spiritual terms?</a:t>
            </a:r>
          </a:p>
        </p:txBody>
      </p:sp>
      <p:sp>
        <p:nvSpPr>
          <p:cNvPr id="4" name="TextBox 3">
            <a:extLst>
              <a:ext uri="{FF2B5EF4-FFF2-40B4-BE49-F238E27FC236}">
                <a16:creationId xmlns:a16="http://schemas.microsoft.com/office/drawing/2014/main" id="{A6C2AED5-A0CB-E79B-733D-42A5F49141AC}"/>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21</a:t>
            </a:r>
          </a:p>
        </p:txBody>
      </p:sp>
      <p:sp>
        <p:nvSpPr>
          <p:cNvPr id="6" name="TextBox 5">
            <a:extLst>
              <a:ext uri="{FF2B5EF4-FFF2-40B4-BE49-F238E27FC236}">
                <a16:creationId xmlns:a16="http://schemas.microsoft.com/office/drawing/2014/main" id="{627D3C57-D2EC-4DA1-B04D-C78D0016260D}"/>
              </a:ext>
            </a:extLst>
          </p:cNvPr>
          <p:cNvSpPr txBox="1"/>
          <p:nvPr/>
        </p:nvSpPr>
        <p:spPr>
          <a:xfrm>
            <a:off x="167635" y="4189052"/>
            <a:ext cx="1164459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Forgetting who we are in covenant with </a:t>
            </a:r>
            <a:r>
              <a:rPr kumimoji="0" lang="en-US" sz="3200" b="1" i="0" u="none" strike="noStrike" kern="1200" cap="none" spc="0" normalizeH="0" baseline="0" noProof="0" dirty="0" err="1">
                <a:ln>
                  <a:noFill/>
                </a:ln>
                <a:solidFill>
                  <a:srgbClr val="E8E8E8">
                    <a:lumMod val="10000"/>
                  </a:srgbClr>
                </a:solidFill>
                <a:effectLst/>
                <a:uLnTx/>
                <a:uFillTx/>
                <a:latin typeface="Aptos" panose="02110004020202020204"/>
                <a:ea typeface="+mn-ea"/>
                <a:cs typeface="+mn-cs"/>
              </a:rPr>
              <a:t>Yahuah</a:t>
            </a: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a:t>
            </a:r>
          </a:p>
        </p:txBody>
      </p:sp>
      <p:sp>
        <p:nvSpPr>
          <p:cNvPr id="7" name="Rectangle: Folded Corner 6">
            <a:extLst>
              <a:ext uri="{FF2B5EF4-FFF2-40B4-BE49-F238E27FC236}">
                <a16:creationId xmlns:a16="http://schemas.microsoft.com/office/drawing/2014/main" id="{46382ADB-FBFA-6B41-2C5B-75A0209D81D1}"/>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04891C4-A40F-D92F-8BE0-A3564EE23D25}"/>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1140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329BAFC8-B186-7349-C19D-F70C6459F83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8749221-D75D-779E-00B5-589A25FC5AD5}"/>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EF6E508-3C49-F486-697D-887786FA58EC}"/>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identity loss in spiritual terms?</a:t>
            </a:r>
          </a:p>
        </p:txBody>
      </p:sp>
      <p:sp>
        <p:nvSpPr>
          <p:cNvPr id="4" name="TextBox 3">
            <a:extLst>
              <a:ext uri="{FF2B5EF4-FFF2-40B4-BE49-F238E27FC236}">
                <a16:creationId xmlns:a16="http://schemas.microsoft.com/office/drawing/2014/main" id="{ABE70B1A-F148-2446-5FC5-E3B9859F9E36}"/>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21</a:t>
            </a:r>
          </a:p>
        </p:txBody>
      </p:sp>
      <p:sp>
        <p:nvSpPr>
          <p:cNvPr id="6" name="TextBox 5">
            <a:extLst>
              <a:ext uri="{FF2B5EF4-FFF2-40B4-BE49-F238E27FC236}">
                <a16:creationId xmlns:a16="http://schemas.microsoft.com/office/drawing/2014/main" id="{4A65A7D3-A442-74E8-FD24-6C8780F5440E}"/>
              </a:ext>
            </a:extLst>
          </p:cNvPr>
          <p:cNvSpPr txBox="1"/>
          <p:nvPr/>
        </p:nvSpPr>
        <p:spPr>
          <a:xfrm>
            <a:off x="273701" y="3669964"/>
            <a:ext cx="11644598"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Hosea 4:6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My people are destroyed from lack of knowledge. “Because you have rejected knowledge, I also reject you as my priests;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because you have ignored the law of your God, I also will ignore your children. are in covenant with </a:t>
            </a:r>
            <a:r>
              <a:rPr kumimoji="0" lang="en-US" sz="3200" b="1" i="0" u="none" strike="noStrike" kern="1200" cap="none" spc="0" normalizeH="0" baseline="0" noProof="0" dirty="0" err="1">
                <a:ln>
                  <a:noFill/>
                </a:ln>
                <a:solidFill>
                  <a:srgbClr val="E8E8E8">
                    <a:lumMod val="10000"/>
                  </a:srgbClr>
                </a:solidFill>
                <a:effectLst/>
                <a:uLnTx/>
                <a:uFillTx/>
                <a:latin typeface="Aptos" panose="02110004020202020204"/>
                <a:ea typeface="+mn-ea"/>
                <a:cs typeface="+mn-cs"/>
              </a:rPr>
              <a:t>Yahuah</a:t>
            </a: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a:t>
            </a:r>
          </a:p>
        </p:txBody>
      </p:sp>
      <p:sp>
        <p:nvSpPr>
          <p:cNvPr id="7" name="Rectangle: Folded Corner 6">
            <a:extLst>
              <a:ext uri="{FF2B5EF4-FFF2-40B4-BE49-F238E27FC236}">
                <a16:creationId xmlns:a16="http://schemas.microsoft.com/office/drawing/2014/main" id="{F2A7C837-2FE3-0E12-649A-B2DD68BAA507}"/>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C5F70C7A-9262-2EA8-B8C1-15B74DA22CE5}"/>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7410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10DB4B4E-228C-8F3E-C8FD-C7E8EB5C26C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5D66AC-CF90-6873-B3A7-21005DF47028}"/>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E50D394-1BD9-47CA-E9C1-D974014A0125}"/>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identity loss in spiritual terms?</a:t>
            </a:r>
          </a:p>
        </p:txBody>
      </p:sp>
      <p:sp>
        <p:nvSpPr>
          <p:cNvPr id="4" name="TextBox 3">
            <a:extLst>
              <a:ext uri="{FF2B5EF4-FFF2-40B4-BE49-F238E27FC236}">
                <a16:creationId xmlns:a16="http://schemas.microsoft.com/office/drawing/2014/main" id="{E9669AA8-1101-9B0F-60A0-51F64E3E60E4}"/>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21</a:t>
            </a:r>
          </a:p>
        </p:txBody>
      </p:sp>
      <p:sp>
        <p:nvSpPr>
          <p:cNvPr id="6" name="TextBox 5">
            <a:extLst>
              <a:ext uri="{FF2B5EF4-FFF2-40B4-BE49-F238E27FC236}">
                <a16:creationId xmlns:a16="http://schemas.microsoft.com/office/drawing/2014/main" id="{63C4D812-6C4F-6480-BB0F-36EBA2D96FBD}"/>
              </a:ext>
            </a:extLst>
          </p:cNvPr>
          <p:cNvSpPr txBox="1"/>
          <p:nvPr/>
        </p:nvSpPr>
        <p:spPr>
          <a:xfrm>
            <a:off x="273701" y="4318665"/>
            <a:ext cx="11644598"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Lack of knowledge leads to destruction. Explains moral confusion. Stay rooted in truth. A lost child without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rPr>
              <a:t>direction. The Church restores identity through teaching.</a:t>
            </a:r>
          </a:p>
        </p:txBody>
      </p:sp>
      <p:sp>
        <p:nvSpPr>
          <p:cNvPr id="7" name="Rectangle: Folded Corner 6">
            <a:extLst>
              <a:ext uri="{FF2B5EF4-FFF2-40B4-BE49-F238E27FC236}">
                <a16:creationId xmlns:a16="http://schemas.microsoft.com/office/drawing/2014/main" id="{136D98B7-895B-1C05-E997-E094966D89F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25C2DA1-7242-0AAE-3763-81443FAF8948}"/>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6801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11F2C17-4574-11D7-F2FB-00F0A269B41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4D27E2-B552-21C6-2976-E508634B5A94}"/>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A0975F56-CFA8-6CB2-7EFA-B433E8F1CF11}"/>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fragmented faith?</a:t>
            </a:r>
          </a:p>
        </p:txBody>
      </p:sp>
      <p:sp>
        <p:nvSpPr>
          <p:cNvPr id="4" name="TextBox 3">
            <a:extLst>
              <a:ext uri="{FF2B5EF4-FFF2-40B4-BE49-F238E27FC236}">
                <a16:creationId xmlns:a16="http://schemas.microsoft.com/office/drawing/2014/main" id="{57E4BCCC-CF57-4B52-5010-9760EDAD59D0}"/>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22</a:t>
            </a:r>
          </a:p>
        </p:txBody>
      </p:sp>
      <p:sp>
        <p:nvSpPr>
          <p:cNvPr id="6" name="TextBox 5">
            <a:extLst>
              <a:ext uri="{FF2B5EF4-FFF2-40B4-BE49-F238E27FC236}">
                <a16:creationId xmlns:a16="http://schemas.microsoft.com/office/drawing/2014/main" id="{4180661B-814F-B266-D483-68BD09E52099}"/>
              </a:ext>
            </a:extLst>
          </p:cNvPr>
          <p:cNvSpPr txBox="1"/>
          <p:nvPr/>
        </p:nvSpPr>
        <p:spPr>
          <a:xfrm>
            <a:off x="273701" y="4318665"/>
            <a:ext cx="1164459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a typeface="+mn-ea"/>
                <a:cs typeface="+mn-cs"/>
              </a:rPr>
              <a:t>Faith separated from obedience and transformation.</a:t>
            </a:r>
          </a:p>
        </p:txBody>
      </p:sp>
      <p:sp>
        <p:nvSpPr>
          <p:cNvPr id="7" name="Rectangle: Folded Corner 6">
            <a:extLst>
              <a:ext uri="{FF2B5EF4-FFF2-40B4-BE49-F238E27FC236}">
                <a16:creationId xmlns:a16="http://schemas.microsoft.com/office/drawing/2014/main" id="{A849D86C-8A66-6B65-3ABD-C63ED1D7052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32802F8E-17F4-DE80-A009-9FB7F555C376}"/>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1330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DB77B10B-D3EC-DE7B-D5A4-649F86E8961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9D942F0-833D-5B46-15C4-A2A83A10AB7B}"/>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5656DC9-EA14-4356-1D2B-CAE68D18B5A4}"/>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fragmented faith?</a:t>
            </a:r>
          </a:p>
        </p:txBody>
      </p:sp>
      <p:sp>
        <p:nvSpPr>
          <p:cNvPr id="4" name="TextBox 3">
            <a:extLst>
              <a:ext uri="{FF2B5EF4-FFF2-40B4-BE49-F238E27FC236}">
                <a16:creationId xmlns:a16="http://schemas.microsoft.com/office/drawing/2014/main" id="{C3B64011-C8B9-A7D2-040C-1F4D1DEBD740}"/>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22</a:t>
            </a:r>
          </a:p>
        </p:txBody>
      </p:sp>
      <p:sp>
        <p:nvSpPr>
          <p:cNvPr id="6" name="TextBox 5">
            <a:extLst>
              <a:ext uri="{FF2B5EF4-FFF2-40B4-BE49-F238E27FC236}">
                <a16:creationId xmlns:a16="http://schemas.microsoft.com/office/drawing/2014/main" id="{3DA53CBB-7530-C641-748A-3A70217C8834}"/>
              </a:ext>
            </a:extLst>
          </p:cNvPr>
          <p:cNvSpPr txBox="1"/>
          <p:nvPr/>
        </p:nvSpPr>
        <p:spPr>
          <a:xfrm>
            <a:off x="273701" y="4318665"/>
            <a:ext cx="11644598"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a typeface="+mn-ea"/>
                <a:cs typeface="+mn-cs"/>
              </a:rPr>
              <a:t>James 1:22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a typeface="+mn-ea"/>
                <a:cs typeface="+mn-cs"/>
              </a:rPr>
              <a:t>Do not merely listen to the word, and so deceive yourselves. Do what it says.</a:t>
            </a:r>
          </a:p>
        </p:txBody>
      </p:sp>
      <p:sp>
        <p:nvSpPr>
          <p:cNvPr id="7" name="Rectangle: Folded Corner 6">
            <a:extLst>
              <a:ext uri="{FF2B5EF4-FFF2-40B4-BE49-F238E27FC236}">
                <a16:creationId xmlns:a16="http://schemas.microsoft.com/office/drawing/2014/main" id="{95386FD4-994B-BD51-B4C4-0900E956AC9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8FF2BEC9-B07D-E346-6B81-9C9832E32D3B}"/>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4454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B5978FA-D30B-2586-3E9C-7A90D2207D0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156DA6F-5A51-4AA1-D65C-757D49B1AAE3}"/>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8501A9A-3103-85B2-7194-6A59E918F4B6}"/>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fragmented faith?</a:t>
            </a:r>
          </a:p>
        </p:txBody>
      </p:sp>
      <p:sp>
        <p:nvSpPr>
          <p:cNvPr id="4" name="TextBox 3">
            <a:extLst>
              <a:ext uri="{FF2B5EF4-FFF2-40B4-BE49-F238E27FC236}">
                <a16:creationId xmlns:a16="http://schemas.microsoft.com/office/drawing/2014/main" id="{09B758D8-DB65-F3B1-BE86-2E36E3DD03AA}"/>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22</a:t>
            </a:r>
          </a:p>
        </p:txBody>
      </p:sp>
      <p:sp>
        <p:nvSpPr>
          <p:cNvPr id="6" name="TextBox 5">
            <a:extLst>
              <a:ext uri="{FF2B5EF4-FFF2-40B4-BE49-F238E27FC236}">
                <a16:creationId xmlns:a16="http://schemas.microsoft.com/office/drawing/2014/main" id="{787727A2-2305-EAB8-3642-8650B4E44E3B}"/>
              </a:ext>
            </a:extLst>
          </p:cNvPr>
          <p:cNvSpPr txBox="1"/>
          <p:nvPr/>
        </p:nvSpPr>
        <p:spPr>
          <a:xfrm>
            <a:off x="273701" y="3918570"/>
            <a:ext cx="11644598"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a typeface="+mn-ea"/>
                <a:cs typeface="+mn-cs"/>
              </a:rPr>
              <a:t>Hearing without doing is deception. Counters intellectual-only belief. Practice what you learn. A broken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a typeface="+mn-ea"/>
                <a:cs typeface="+mn-cs"/>
              </a:rPr>
              <a:t>bridge cannot carry weight. The Church integrates teaching with living.</a:t>
            </a:r>
          </a:p>
        </p:txBody>
      </p:sp>
      <p:sp>
        <p:nvSpPr>
          <p:cNvPr id="7" name="Rectangle: Folded Corner 6">
            <a:extLst>
              <a:ext uri="{FF2B5EF4-FFF2-40B4-BE49-F238E27FC236}">
                <a16:creationId xmlns:a16="http://schemas.microsoft.com/office/drawing/2014/main" id="{76260B10-96A5-916E-8231-751DA5B4C90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5A3317D2-B884-D9BF-F53C-CA7E4CB59F20}"/>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0489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F719A3C4-C720-2B3A-DE0F-18118C2FF81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3353275-9476-0DDF-E7F0-D340981B771E}"/>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0E19FF1-64EC-EE29-E88D-4D28F20266C0}"/>
              </a:ext>
            </a:extLst>
          </p:cNvPr>
          <p:cNvSpPr txBox="1"/>
          <p:nvPr/>
        </p:nvSpPr>
        <p:spPr>
          <a:xfrm>
            <a:off x="2965027" y="873773"/>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role of obedience in covenant?</a:t>
            </a:r>
          </a:p>
        </p:txBody>
      </p:sp>
      <p:sp>
        <p:nvSpPr>
          <p:cNvPr id="4" name="TextBox 3">
            <a:extLst>
              <a:ext uri="{FF2B5EF4-FFF2-40B4-BE49-F238E27FC236}">
                <a16:creationId xmlns:a16="http://schemas.microsoft.com/office/drawing/2014/main" id="{D978884E-8980-23B8-9B13-89A3B379D232}"/>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2">
                    <a:lumMod val="20000"/>
                    <a:lumOff val="80000"/>
                  </a:schemeClr>
                </a:solidFill>
                <a:effectLst/>
                <a:uLnTx/>
                <a:uFillTx/>
                <a:latin typeface="CMG Sans Black" panose="00000A00000000000000" pitchFamily="2" charset="0"/>
                <a:ea typeface="+mn-ea"/>
                <a:cs typeface="+mn-cs"/>
              </a:rPr>
              <a:t>23</a:t>
            </a:r>
          </a:p>
        </p:txBody>
      </p:sp>
      <p:sp>
        <p:nvSpPr>
          <p:cNvPr id="6" name="TextBox 5">
            <a:extLst>
              <a:ext uri="{FF2B5EF4-FFF2-40B4-BE49-F238E27FC236}">
                <a16:creationId xmlns:a16="http://schemas.microsoft.com/office/drawing/2014/main" id="{4577D704-CEED-E77A-2BF7-E3BBCB6AEC81}"/>
              </a:ext>
            </a:extLst>
          </p:cNvPr>
          <p:cNvSpPr txBox="1"/>
          <p:nvPr/>
        </p:nvSpPr>
        <p:spPr>
          <a:xfrm>
            <a:off x="273701" y="4318665"/>
            <a:ext cx="11644598" cy="584775"/>
          </a:xfrm>
          <a:prstGeom prst="rect">
            <a:avLst/>
          </a:prstGeom>
          <a:noFill/>
        </p:spPr>
        <p:txBody>
          <a:bodyPr wrap="square">
            <a:spAutoFit/>
          </a:bodyPr>
          <a:lstStyle/>
          <a:p>
            <a:pPr lvl="0" algn="ctr">
              <a:defRPr/>
            </a:pPr>
            <a:r>
              <a:rPr lang="en-US" sz="3200" b="1" dirty="0">
                <a:solidFill>
                  <a:schemeClr val="accent2">
                    <a:lumMod val="50000"/>
                  </a:schemeClr>
                </a:solidFill>
              </a:rPr>
              <a:t>It demonstrates true allegiance to </a:t>
            </a:r>
            <a:r>
              <a:rPr lang="en-US" sz="3200" b="1" dirty="0" err="1">
                <a:solidFill>
                  <a:schemeClr val="accent2">
                    <a:lumMod val="50000"/>
                  </a:schemeClr>
                </a:solidFill>
              </a:rPr>
              <a:t>Yahuah</a:t>
            </a:r>
            <a:r>
              <a:rPr lang="en-US" sz="3200" b="1" dirty="0">
                <a:solidFill>
                  <a:schemeClr val="accent2">
                    <a:lumMod val="50000"/>
                  </a:schemeClr>
                </a:solidFill>
              </a:rPr>
              <a:t>.</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FC0C86A3-EE84-9F5D-D77D-0D00D068F23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3261AEC-9173-F033-B7EE-C42E004BB23C}"/>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063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733C6B90-1EDB-7EDB-7CCD-908D5D2FDD7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A7AF4AD-A58E-C5FA-5946-9416E30F9DA0}"/>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EB60D057-885F-3122-13E3-C8264EA085E4}"/>
              </a:ext>
            </a:extLst>
          </p:cNvPr>
          <p:cNvSpPr txBox="1"/>
          <p:nvPr/>
        </p:nvSpPr>
        <p:spPr>
          <a:xfrm>
            <a:off x="2965027" y="873773"/>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role of obedience in covenant?</a:t>
            </a:r>
          </a:p>
        </p:txBody>
      </p:sp>
      <p:sp>
        <p:nvSpPr>
          <p:cNvPr id="4" name="TextBox 3">
            <a:extLst>
              <a:ext uri="{FF2B5EF4-FFF2-40B4-BE49-F238E27FC236}">
                <a16:creationId xmlns:a16="http://schemas.microsoft.com/office/drawing/2014/main" id="{24B471DA-7A37-680E-19E8-EC55DC56FC49}"/>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2">
                    <a:lumMod val="20000"/>
                    <a:lumOff val="80000"/>
                  </a:schemeClr>
                </a:solidFill>
                <a:effectLst/>
                <a:uLnTx/>
                <a:uFillTx/>
                <a:latin typeface="CMG Sans Black" panose="00000A00000000000000" pitchFamily="2" charset="0"/>
                <a:ea typeface="+mn-ea"/>
                <a:cs typeface="+mn-cs"/>
              </a:rPr>
              <a:t>23</a:t>
            </a:r>
          </a:p>
        </p:txBody>
      </p:sp>
      <p:sp>
        <p:nvSpPr>
          <p:cNvPr id="6" name="TextBox 5">
            <a:extLst>
              <a:ext uri="{FF2B5EF4-FFF2-40B4-BE49-F238E27FC236}">
                <a16:creationId xmlns:a16="http://schemas.microsoft.com/office/drawing/2014/main" id="{D0DA9E97-30E5-CEBC-448A-6DD3ED1009B0}"/>
              </a:ext>
            </a:extLst>
          </p:cNvPr>
          <p:cNvSpPr txBox="1"/>
          <p:nvPr/>
        </p:nvSpPr>
        <p:spPr>
          <a:xfrm>
            <a:off x="273701" y="4318665"/>
            <a:ext cx="11644598"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a typeface="+mn-ea"/>
                <a:cs typeface="+mn-cs"/>
              </a:rPr>
              <a:t>John 14:15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a typeface="+mn-ea"/>
                <a:cs typeface="+mn-cs"/>
              </a:rPr>
              <a:t>“If you love me, keep my commands.</a:t>
            </a:r>
          </a:p>
        </p:txBody>
      </p:sp>
      <p:sp>
        <p:nvSpPr>
          <p:cNvPr id="7" name="Rectangle: Folded Corner 6">
            <a:extLst>
              <a:ext uri="{FF2B5EF4-FFF2-40B4-BE49-F238E27FC236}">
                <a16:creationId xmlns:a16="http://schemas.microsoft.com/office/drawing/2014/main" id="{BC5D6C59-5547-A347-829B-C58BDB3E81F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3C91582F-7B79-BC96-7ADD-E7F6DFFCF51D}"/>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9825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7A609EA9-E609-555D-FFF2-666F57BCC89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CBF663-92D1-78A4-84C6-A41298F55F74}"/>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ED093453-3989-7EFE-0EEE-3F53792534FF}"/>
              </a:ext>
            </a:extLst>
          </p:cNvPr>
          <p:cNvSpPr txBox="1"/>
          <p:nvPr/>
        </p:nvSpPr>
        <p:spPr>
          <a:xfrm>
            <a:off x="2965027" y="873773"/>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role of obedience in covenant?</a:t>
            </a:r>
          </a:p>
        </p:txBody>
      </p:sp>
      <p:sp>
        <p:nvSpPr>
          <p:cNvPr id="4" name="TextBox 3">
            <a:extLst>
              <a:ext uri="{FF2B5EF4-FFF2-40B4-BE49-F238E27FC236}">
                <a16:creationId xmlns:a16="http://schemas.microsoft.com/office/drawing/2014/main" id="{0DE8BC48-F427-8978-EF5C-D239A4565361}"/>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2">
                    <a:lumMod val="20000"/>
                    <a:lumOff val="80000"/>
                  </a:schemeClr>
                </a:solidFill>
                <a:effectLst/>
                <a:uLnTx/>
                <a:uFillTx/>
                <a:latin typeface="CMG Sans Black" panose="00000A00000000000000" pitchFamily="2" charset="0"/>
                <a:ea typeface="+mn-ea"/>
                <a:cs typeface="+mn-cs"/>
              </a:rPr>
              <a:t>23</a:t>
            </a:r>
          </a:p>
        </p:txBody>
      </p:sp>
      <p:sp>
        <p:nvSpPr>
          <p:cNvPr id="6" name="TextBox 5">
            <a:extLst>
              <a:ext uri="{FF2B5EF4-FFF2-40B4-BE49-F238E27FC236}">
                <a16:creationId xmlns:a16="http://schemas.microsoft.com/office/drawing/2014/main" id="{99F6673A-93FC-9CE0-77D1-510A1CB8736F}"/>
              </a:ext>
            </a:extLst>
          </p:cNvPr>
          <p:cNvSpPr txBox="1"/>
          <p:nvPr/>
        </p:nvSpPr>
        <p:spPr>
          <a:xfrm>
            <a:off x="273701" y="4072443"/>
            <a:ext cx="11644598"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a typeface="+mn-ea"/>
                <a:cs typeface="+mn-cs"/>
              </a:rPr>
              <a:t>Love is proven through obedience. Counters emotional-only faith. Obey even when difficult. A loyal servant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a typeface="+mn-ea"/>
                <a:cs typeface="+mn-cs"/>
              </a:rPr>
              <a:t>follows instructions. The Church emphasizes obedience as identity.</a:t>
            </a:r>
          </a:p>
        </p:txBody>
      </p:sp>
      <p:sp>
        <p:nvSpPr>
          <p:cNvPr id="7" name="Rectangle: Folded Corner 6">
            <a:extLst>
              <a:ext uri="{FF2B5EF4-FFF2-40B4-BE49-F238E27FC236}">
                <a16:creationId xmlns:a16="http://schemas.microsoft.com/office/drawing/2014/main" id="{AEB70900-01B3-284F-AFFA-0B6F77FD7FF2}"/>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A433B661-E96D-1DA3-7F5F-2BFC8A64F5A6}"/>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P19</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41292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C1190997-A980-9FC2-40A9-83B355D50A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E91554F-D91C-EA5C-5704-599D19E04D9E}"/>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ED7E70F-7CF6-5A2A-FB06-0322E0C03F42}"/>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3">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must faith be lived daily?</a:t>
            </a:r>
          </a:p>
        </p:txBody>
      </p:sp>
      <p:sp>
        <p:nvSpPr>
          <p:cNvPr id="4" name="TextBox 3">
            <a:extLst>
              <a:ext uri="{FF2B5EF4-FFF2-40B4-BE49-F238E27FC236}">
                <a16:creationId xmlns:a16="http://schemas.microsoft.com/office/drawing/2014/main" id="{309A122A-E57C-5240-0EA1-D2BC5ACF8E8A}"/>
              </a:ext>
            </a:extLst>
          </p:cNvPr>
          <p:cNvSpPr txBox="1"/>
          <p:nvPr/>
        </p:nvSpPr>
        <p:spPr>
          <a:xfrm>
            <a:off x="302756" y="1271692"/>
            <a:ext cx="299473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3">
                    <a:lumMod val="20000"/>
                    <a:lumOff val="80000"/>
                  </a:schemeClr>
                </a:solidFill>
                <a:effectLst/>
                <a:uLnTx/>
                <a:uFillTx/>
                <a:latin typeface="CMG Sans Black" panose="00000A00000000000000" pitchFamily="2" charset="0"/>
                <a:ea typeface="+mn-ea"/>
                <a:cs typeface="+mn-cs"/>
              </a:rPr>
              <a:t>24</a:t>
            </a:r>
          </a:p>
        </p:txBody>
      </p:sp>
      <p:sp>
        <p:nvSpPr>
          <p:cNvPr id="6" name="TextBox 5">
            <a:extLst>
              <a:ext uri="{FF2B5EF4-FFF2-40B4-BE49-F238E27FC236}">
                <a16:creationId xmlns:a16="http://schemas.microsoft.com/office/drawing/2014/main" id="{7CF95BE4-AE83-09EB-554B-C864F501CA30}"/>
              </a:ext>
            </a:extLst>
          </p:cNvPr>
          <p:cNvSpPr txBox="1"/>
          <p:nvPr/>
        </p:nvSpPr>
        <p:spPr>
          <a:xfrm>
            <a:off x="273701" y="4318665"/>
            <a:ext cx="11644598" cy="584775"/>
          </a:xfrm>
          <a:prstGeom prst="rect">
            <a:avLst/>
          </a:prstGeom>
          <a:noFill/>
        </p:spPr>
        <p:txBody>
          <a:bodyPr wrap="square">
            <a:spAutoFit/>
          </a:bodyPr>
          <a:lstStyle/>
          <a:p>
            <a:pPr lvl="0" algn="ctr">
              <a:defRPr/>
            </a:pPr>
            <a:r>
              <a:rPr lang="en-US" sz="3200" b="1" dirty="0">
                <a:solidFill>
                  <a:schemeClr val="accent3">
                    <a:lumMod val="50000"/>
                  </a:schemeClr>
                </a:solidFill>
              </a:rPr>
              <a:t>Because covenant is continuous, not occasional.</a:t>
            </a:r>
            <a:endParaRPr kumimoji="0" lang="en-US" sz="3200" b="1" i="0" u="none" strike="noStrike" kern="1200" cap="none" spc="0" normalizeH="0" baseline="0" noProof="0" dirty="0">
              <a:ln>
                <a:noFill/>
              </a:ln>
              <a:solidFill>
                <a:schemeClr val="accent3">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21DA5CF3-D914-2EA9-DD76-B2E0AE6B42EC}"/>
              </a:ext>
            </a:extLst>
          </p:cNvPr>
          <p:cNvSpPr/>
          <p:nvPr/>
        </p:nvSpPr>
        <p:spPr>
          <a:xfrm>
            <a:off x="11117766" y="185374"/>
            <a:ext cx="694467" cy="831031"/>
          </a:xfrm>
          <a:prstGeom prst="foldedCorner">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97BB895-EBC8-BB15-4825-3883671AE802}"/>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P20</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77470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CC0FC7E2-7D31-2545-45B7-4BEF7E4C079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95D10A-AC9D-8B37-FECD-FECCF6959213}"/>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274E4C3-F3D7-E61D-1A22-B1A357AA8ECE}"/>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3">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must faith be lived daily?</a:t>
            </a:r>
          </a:p>
        </p:txBody>
      </p:sp>
      <p:sp>
        <p:nvSpPr>
          <p:cNvPr id="4" name="TextBox 3">
            <a:extLst>
              <a:ext uri="{FF2B5EF4-FFF2-40B4-BE49-F238E27FC236}">
                <a16:creationId xmlns:a16="http://schemas.microsoft.com/office/drawing/2014/main" id="{490BA43C-61E3-4202-20D9-E1FB7152BF74}"/>
              </a:ext>
            </a:extLst>
          </p:cNvPr>
          <p:cNvSpPr txBox="1"/>
          <p:nvPr/>
        </p:nvSpPr>
        <p:spPr>
          <a:xfrm>
            <a:off x="302756" y="1271692"/>
            <a:ext cx="299473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3">
                    <a:lumMod val="20000"/>
                    <a:lumOff val="80000"/>
                  </a:schemeClr>
                </a:solidFill>
                <a:effectLst/>
                <a:uLnTx/>
                <a:uFillTx/>
                <a:latin typeface="CMG Sans Black" panose="00000A00000000000000" pitchFamily="2" charset="0"/>
                <a:ea typeface="+mn-ea"/>
                <a:cs typeface="+mn-cs"/>
              </a:rPr>
              <a:t>24</a:t>
            </a:r>
          </a:p>
        </p:txBody>
      </p:sp>
      <p:sp>
        <p:nvSpPr>
          <p:cNvPr id="6" name="TextBox 5">
            <a:extLst>
              <a:ext uri="{FF2B5EF4-FFF2-40B4-BE49-F238E27FC236}">
                <a16:creationId xmlns:a16="http://schemas.microsoft.com/office/drawing/2014/main" id="{41618051-3A16-1978-759D-645DFB18070B}"/>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accent3">
                    <a:lumMod val="50000"/>
                  </a:schemeClr>
                </a:solidFill>
              </a:rPr>
              <a:t>Luke 9:23</a:t>
            </a:r>
          </a:p>
          <a:p>
            <a:pPr lvl="0" algn="ctr">
              <a:defRPr/>
            </a:pPr>
            <a:r>
              <a:rPr lang="en-US" sz="3200" b="1" dirty="0">
                <a:solidFill>
                  <a:schemeClr val="accent3">
                    <a:lumMod val="50000"/>
                  </a:schemeClr>
                </a:solidFill>
              </a:rPr>
              <a:t>Then he said to them all: “Whoever wants to be my disciple must deny themselves and take up their cross daily and follow me.</a:t>
            </a:r>
            <a:endParaRPr kumimoji="0" lang="en-US" sz="3200" b="1" i="0" u="none" strike="noStrike" kern="1200" cap="none" spc="0" normalizeH="0" baseline="0" noProof="0" dirty="0">
              <a:ln>
                <a:noFill/>
              </a:ln>
              <a:solidFill>
                <a:schemeClr val="accent3">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D1D0C5DF-7A06-BEDF-F782-3C42B17EA16B}"/>
              </a:ext>
            </a:extLst>
          </p:cNvPr>
          <p:cNvSpPr/>
          <p:nvPr/>
        </p:nvSpPr>
        <p:spPr>
          <a:xfrm>
            <a:off x="11117766" y="185374"/>
            <a:ext cx="694467" cy="831031"/>
          </a:xfrm>
          <a:prstGeom prst="foldedCorner">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11DB0CB-CFFC-1052-0D07-8C7BDA618022}"/>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P20</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2827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78DD833B-AFD8-6294-75E8-D61354633FA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F38AC56-C907-FA4C-9A11-4BE6522B3412}"/>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FEF40D8-92D6-7B18-BF60-E03295152196}"/>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3">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must faith be lived daily?</a:t>
            </a:r>
          </a:p>
        </p:txBody>
      </p:sp>
      <p:sp>
        <p:nvSpPr>
          <p:cNvPr id="4" name="TextBox 3">
            <a:extLst>
              <a:ext uri="{FF2B5EF4-FFF2-40B4-BE49-F238E27FC236}">
                <a16:creationId xmlns:a16="http://schemas.microsoft.com/office/drawing/2014/main" id="{A9EE195F-053F-C821-D4FA-CF34DE322095}"/>
              </a:ext>
            </a:extLst>
          </p:cNvPr>
          <p:cNvSpPr txBox="1"/>
          <p:nvPr/>
        </p:nvSpPr>
        <p:spPr>
          <a:xfrm>
            <a:off x="302756" y="1271692"/>
            <a:ext cx="299473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3">
                    <a:lumMod val="20000"/>
                    <a:lumOff val="80000"/>
                  </a:schemeClr>
                </a:solidFill>
                <a:effectLst/>
                <a:uLnTx/>
                <a:uFillTx/>
                <a:latin typeface="CMG Sans Black" panose="00000A00000000000000" pitchFamily="2" charset="0"/>
                <a:ea typeface="+mn-ea"/>
                <a:cs typeface="+mn-cs"/>
              </a:rPr>
              <a:t>24</a:t>
            </a:r>
          </a:p>
        </p:txBody>
      </p:sp>
      <p:sp>
        <p:nvSpPr>
          <p:cNvPr id="6" name="TextBox 5">
            <a:extLst>
              <a:ext uri="{FF2B5EF4-FFF2-40B4-BE49-F238E27FC236}">
                <a16:creationId xmlns:a16="http://schemas.microsoft.com/office/drawing/2014/main" id="{E8553889-8C75-FFAE-9F55-643AE5703B95}"/>
              </a:ext>
            </a:extLst>
          </p:cNvPr>
          <p:cNvSpPr txBox="1"/>
          <p:nvPr/>
        </p:nvSpPr>
        <p:spPr>
          <a:xfrm>
            <a:off x="273701" y="4072443"/>
            <a:ext cx="11644598" cy="1569660"/>
          </a:xfrm>
          <a:prstGeom prst="rect">
            <a:avLst/>
          </a:prstGeom>
          <a:noFill/>
        </p:spPr>
        <p:txBody>
          <a:bodyPr wrap="square">
            <a:spAutoFit/>
          </a:bodyPr>
          <a:lstStyle/>
          <a:p>
            <a:pPr lvl="0" algn="ctr">
              <a:defRPr/>
            </a:pPr>
            <a:r>
              <a:rPr lang="en-US" sz="3200" b="1" dirty="0">
                <a:solidFill>
                  <a:schemeClr val="accent3">
                    <a:lumMod val="50000"/>
                  </a:schemeClr>
                </a:solidFill>
              </a:rPr>
              <a:t>Faith is a lifestyle. Refutes Sunday-only Christianity. Practice daily devotion. Daily bread sustains life. The Church equips daily living, not weekly attendance.</a:t>
            </a:r>
            <a:endParaRPr kumimoji="0" lang="en-US" sz="3200" b="1" i="0" u="none" strike="noStrike" kern="1200" cap="none" spc="0" normalizeH="0" baseline="0" noProof="0" dirty="0">
              <a:ln>
                <a:noFill/>
              </a:ln>
              <a:solidFill>
                <a:schemeClr val="accent3">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D3D1E414-2B09-E4E1-243F-45EC792C1AE3}"/>
              </a:ext>
            </a:extLst>
          </p:cNvPr>
          <p:cNvSpPr/>
          <p:nvPr/>
        </p:nvSpPr>
        <p:spPr>
          <a:xfrm>
            <a:off x="11117766" y="185374"/>
            <a:ext cx="694467" cy="831031"/>
          </a:xfrm>
          <a:prstGeom prst="foldedCorner">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4831EAA-FBE9-2952-52ED-1F7F44ABB4DA}"/>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P20</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0616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E32CA566-D54E-6806-6619-CB34991A790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F4687CF-B742-F025-369D-F7ED7CDE9A95}"/>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519DBC4F-CCD7-A0B9-60F3-978EAFAEB998}"/>
              </a:ext>
            </a:extLst>
          </p:cNvPr>
          <p:cNvSpPr txBox="1"/>
          <p:nvPr/>
        </p:nvSpPr>
        <p:spPr>
          <a:xfrm>
            <a:off x="2965027" y="873773"/>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4">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ultimate purpose of the covenant people?</a:t>
            </a:r>
          </a:p>
        </p:txBody>
      </p:sp>
      <p:sp>
        <p:nvSpPr>
          <p:cNvPr id="4" name="TextBox 3">
            <a:extLst>
              <a:ext uri="{FF2B5EF4-FFF2-40B4-BE49-F238E27FC236}">
                <a16:creationId xmlns:a16="http://schemas.microsoft.com/office/drawing/2014/main" id="{EEE4D27C-326D-B100-2781-77F220F17338}"/>
              </a:ext>
            </a:extLst>
          </p:cNvPr>
          <p:cNvSpPr txBox="1"/>
          <p:nvPr/>
        </p:nvSpPr>
        <p:spPr>
          <a:xfrm>
            <a:off x="302756" y="1271692"/>
            <a:ext cx="2795958"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4">
                    <a:lumMod val="20000"/>
                    <a:lumOff val="80000"/>
                  </a:schemeClr>
                </a:solidFill>
                <a:effectLst/>
                <a:uLnTx/>
                <a:uFillTx/>
                <a:latin typeface="CMG Sans Black" panose="00000A00000000000000" pitchFamily="2" charset="0"/>
                <a:ea typeface="+mn-ea"/>
                <a:cs typeface="+mn-cs"/>
              </a:rPr>
              <a:t>25</a:t>
            </a:r>
          </a:p>
        </p:txBody>
      </p:sp>
      <p:sp>
        <p:nvSpPr>
          <p:cNvPr id="6" name="TextBox 5">
            <a:extLst>
              <a:ext uri="{FF2B5EF4-FFF2-40B4-BE49-F238E27FC236}">
                <a16:creationId xmlns:a16="http://schemas.microsoft.com/office/drawing/2014/main" id="{2B181C3C-1C43-0A56-3354-1706C33BEB95}"/>
              </a:ext>
            </a:extLst>
          </p:cNvPr>
          <p:cNvSpPr txBox="1"/>
          <p:nvPr/>
        </p:nvSpPr>
        <p:spPr>
          <a:xfrm>
            <a:off x="273701" y="4072443"/>
            <a:ext cx="11644598" cy="584775"/>
          </a:xfrm>
          <a:prstGeom prst="rect">
            <a:avLst/>
          </a:prstGeom>
          <a:noFill/>
        </p:spPr>
        <p:txBody>
          <a:bodyPr wrap="square">
            <a:spAutoFit/>
          </a:bodyPr>
          <a:lstStyle/>
          <a:p>
            <a:pPr lvl="0" algn="ctr">
              <a:defRPr/>
            </a:pPr>
            <a:r>
              <a:rPr lang="en-US" sz="3200" b="1" dirty="0">
                <a:solidFill>
                  <a:schemeClr val="accent4">
                    <a:lumMod val="50000"/>
                  </a:schemeClr>
                </a:solidFill>
              </a:rPr>
              <a:t>To reflect the Kingdom of </a:t>
            </a:r>
            <a:r>
              <a:rPr lang="en-US" sz="3200" b="1" dirty="0" err="1">
                <a:solidFill>
                  <a:schemeClr val="accent4">
                    <a:lumMod val="50000"/>
                  </a:schemeClr>
                </a:solidFill>
              </a:rPr>
              <a:t>Yahuah</a:t>
            </a:r>
            <a:r>
              <a:rPr lang="en-US" sz="3200" b="1" dirty="0">
                <a:solidFill>
                  <a:schemeClr val="accent4">
                    <a:lumMod val="50000"/>
                  </a:schemeClr>
                </a:solidFill>
              </a:rPr>
              <a:t> in the earth.</a:t>
            </a:r>
            <a:endParaRPr kumimoji="0" lang="en-US" sz="3200" b="1" i="0" u="none" strike="noStrike" kern="1200" cap="none" spc="0" normalizeH="0" baseline="0" noProof="0" dirty="0">
              <a:ln>
                <a:noFill/>
              </a:ln>
              <a:solidFill>
                <a:schemeClr val="accent4">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72A22556-70BD-BCBE-1BCE-E1111160E355}"/>
              </a:ext>
            </a:extLst>
          </p:cNvPr>
          <p:cNvSpPr/>
          <p:nvPr/>
        </p:nvSpPr>
        <p:spPr>
          <a:xfrm>
            <a:off x="11117766" y="185374"/>
            <a:ext cx="694467" cy="831031"/>
          </a:xfrm>
          <a:prstGeom prst="foldedCorner">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4">
                  <a:lumMod val="20000"/>
                  <a:lumOff val="80000"/>
                </a:schemeClr>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4512187-2B33-B84C-4945-19FA7E9E18FC}"/>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P20</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40352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41C1ED5C-F7D3-AD43-75CA-D79C401D594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B396D35-23C7-1389-8C4D-931E9337FF65}"/>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154A6B7-5D87-04F6-DAAA-0248A8F5154B}"/>
              </a:ext>
            </a:extLst>
          </p:cNvPr>
          <p:cNvSpPr txBox="1"/>
          <p:nvPr/>
        </p:nvSpPr>
        <p:spPr>
          <a:xfrm>
            <a:off x="2965027" y="873773"/>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4">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ultimate purpose of the covenant people?</a:t>
            </a:r>
          </a:p>
        </p:txBody>
      </p:sp>
      <p:sp>
        <p:nvSpPr>
          <p:cNvPr id="4" name="TextBox 3">
            <a:extLst>
              <a:ext uri="{FF2B5EF4-FFF2-40B4-BE49-F238E27FC236}">
                <a16:creationId xmlns:a16="http://schemas.microsoft.com/office/drawing/2014/main" id="{F9FBB1CA-2452-F6A2-9416-6425E933CF20}"/>
              </a:ext>
            </a:extLst>
          </p:cNvPr>
          <p:cNvSpPr txBox="1"/>
          <p:nvPr/>
        </p:nvSpPr>
        <p:spPr>
          <a:xfrm>
            <a:off x="302756" y="1271692"/>
            <a:ext cx="2795958"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4">
                    <a:lumMod val="20000"/>
                    <a:lumOff val="80000"/>
                  </a:schemeClr>
                </a:solidFill>
                <a:effectLst/>
                <a:uLnTx/>
                <a:uFillTx/>
                <a:latin typeface="CMG Sans Black" panose="00000A00000000000000" pitchFamily="2" charset="0"/>
                <a:ea typeface="+mn-ea"/>
                <a:cs typeface="+mn-cs"/>
              </a:rPr>
              <a:t>25</a:t>
            </a:r>
          </a:p>
        </p:txBody>
      </p:sp>
      <p:sp>
        <p:nvSpPr>
          <p:cNvPr id="6" name="TextBox 5">
            <a:extLst>
              <a:ext uri="{FF2B5EF4-FFF2-40B4-BE49-F238E27FC236}">
                <a16:creationId xmlns:a16="http://schemas.microsoft.com/office/drawing/2014/main" id="{AB5B6DC1-BA81-0473-952C-7F210C1AB70B}"/>
              </a:ext>
            </a:extLst>
          </p:cNvPr>
          <p:cNvSpPr txBox="1"/>
          <p:nvPr/>
        </p:nvSpPr>
        <p:spPr>
          <a:xfrm>
            <a:off x="273701" y="4072443"/>
            <a:ext cx="11644598" cy="1569660"/>
          </a:xfrm>
          <a:prstGeom prst="rect">
            <a:avLst/>
          </a:prstGeom>
          <a:noFill/>
        </p:spPr>
        <p:txBody>
          <a:bodyPr wrap="square">
            <a:spAutoFit/>
          </a:bodyPr>
          <a:lstStyle/>
          <a:p>
            <a:pPr lvl="0" algn="ctr">
              <a:defRPr/>
            </a:pPr>
            <a:r>
              <a:rPr lang="en-US" sz="3200" b="1" dirty="0">
                <a:solidFill>
                  <a:schemeClr val="accent4">
                    <a:lumMod val="50000"/>
                  </a:schemeClr>
                </a:solidFill>
              </a:rPr>
              <a:t>Matthew 6:10</a:t>
            </a:r>
          </a:p>
          <a:p>
            <a:pPr lvl="0" algn="ctr">
              <a:defRPr/>
            </a:pPr>
            <a:r>
              <a:rPr lang="en-US" sz="3200" b="1" dirty="0">
                <a:solidFill>
                  <a:schemeClr val="accent4">
                    <a:lumMod val="50000"/>
                  </a:schemeClr>
                </a:solidFill>
              </a:rPr>
              <a:t>your kingdom come, your will be done, on earth as it is in heaven.</a:t>
            </a:r>
            <a:endParaRPr kumimoji="0" lang="en-US" sz="3200" b="1" i="0" u="none" strike="noStrike" kern="1200" cap="none" spc="0" normalizeH="0" baseline="0" noProof="0" dirty="0">
              <a:ln>
                <a:noFill/>
              </a:ln>
              <a:solidFill>
                <a:schemeClr val="accent4">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FB44196E-B671-28BB-13AC-88276BCB0EA6}"/>
              </a:ext>
            </a:extLst>
          </p:cNvPr>
          <p:cNvSpPr/>
          <p:nvPr/>
        </p:nvSpPr>
        <p:spPr>
          <a:xfrm>
            <a:off x="11117766" y="185374"/>
            <a:ext cx="694467" cy="831031"/>
          </a:xfrm>
          <a:prstGeom prst="foldedCorner">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4">
                  <a:lumMod val="20000"/>
                  <a:lumOff val="80000"/>
                </a:schemeClr>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684B5264-8C77-B6CC-D8F3-C79BE8D10CEA}"/>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P20</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9905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99C7B765-6DC6-80A8-B961-6A73C8023A2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A87309-845F-71E5-A1AC-38B1B6BA2908}"/>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4AC4DD9-C850-1BCE-03AF-482478FB0668}"/>
              </a:ext>
            </a:extLst>
          </p:cNvPr>
          <p:cNvSpPr txBox="1"/>
          <p:nvPr/>
        </p:nvSpPr>
        <p:spPr>
          <a:xfrm>
            <a:off x="2965027" y="873773"/>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4">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ultimate purpose of the covenant people?</a:t>
            </a:r>
          </a:p>
        </p:txBody>
      </p:sp>
      <p:sp>
        <p:nvSpPr>
          <p:cNvPr id="4" name="TextBox 3">
            <a:extLst>
              <a:ext uri="{FF2B5EF4-FFF2-40B4-BE49-F238E27FC236}">
                <a16:creationId xmlns:a16="http://schemas.microsoft.com/office/drawing/2014/main" id="{477A26B3-59B3-8B10-26DC-AD49212CA1B8}"/>
              </a:ext>
            </a:extLst>
          </p:cNvPr>
          <p:cNvSpPr txBox="1"/>
          <p:nvPr/>
        </p:nvSpPr>
        <p:spPr>
          <a:xfrm>
            <a:off x="302756" y="1271692"/>
            <a:ext cx="2795958"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4">
                    <a:lumMod val="20000"/>
                    <a:lumOff val="80000"/>
                  </a:schemeClr>
                </a:solidFill>
                <a:effectLst/>
                <a:uLnTx/>
                <a:uFillTx/>
                <a:latin typeface="CMG Sans Black" panose="00000A00000000000000" pitchFamily="2" charset="0"/>
                <a:ea typeface="+mn-ea"/>
                <a:cs typeface="+mn-cs"/>
              </a:rPr>
              <a:t>25</a:t>
            </a:r>
          </a:p>
        </p:txBody>
      </p:sp>
      <p:sp>
        <p:nvSpPr>
          <p:cNvPr id="6" name="TextBox 5">
            <a:extLst>
              <a:ext uri="{FF2B5EF4-FFF2-40B4-BE49-F238E27FC236}">
                <a16:creationId xmlns:a16="http://schemas.microsoft.com/office/drawing/2014/main" id="{B4C971E0-12BF-E135-830D-E38972EAB34C}"/>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accent4">
                    <a:lumMod val="50000"/>
                  </a:schemeClr>
                </a:solidFill>
              </a:rPr>
              <a:t>The Church manifests God’s rule. Counters passive faith models. Live as Kingdom representatives. Light</a:t>
            </a:r>
          </a:p>
          <a:p>
            <a:pPr lvl="0" algn="ctr">
              <a:defRPr/>
            </a:pPr>
            <a:r>
              <a:rPr lang="en-US" sz="3200" b="1" dirty="0">
                <a:solidFill>
                  <a:schemeClr val="accent4">
                    <a:lumMod val="50000"/>
                  </a:schemeClr>
                </a:solidFill>
              </a:rPr>
              <a:t>shining in darkness. The Church is the visible expression of God’s </a:t>
            </a:r>
            <a:r>
              <a:rPr lang="en-US" sz="3200" b="1">
                <a:solidFill>
                  <a:schemeClr val="accent4">
                    <a:lumMod val="50000"/>
                  </a:schemeClr>
                </a:solidFill>
              </a:rPr>
              <a:t>Kingdom.</a:t>
            </a:r>
            <a:endParaRPr lang="en-US" sz="3200" b="1" dirty="0">
              <a:solidFill>
                <a:schemeClr val="accent4">
                  <a:lumMod val="50000"/>
                </a:schemeClr>
              </a:solidFill>
            </a:endParaRPr>
          </a:p>
        </p:txBody>
      </p:sp>
      <p:sp>
        <p:nvSpPr>
          <p:cNvPr id="7" name="Rectangle: Folded Corner 6">
            <a:extLst>
              <a:ext uri="{FF2B5EF4-FFF2-40B4-BE49-F238E27FC236}">
                <a16:creationId xmlns:a16="http://schemas.microsoft.com/office/drawing/2014/main" id="{79780DAC-1C69-312A-458D-56C8604545B1}"/>
              </a:ext>
            </a:extLst>
          </p:cNvPr>
          <p:cNvSpPr/>
          <p:nvPr/>
        </p:nvSpPr>
        <p:spPr>
          <a:xfrm>
            <a:off x="11117766" y="185374"/>
            <a:ext cx="694467" cy="831031"/>
          </a:xfrm>
          <a:prstGeom prst="foldedCorner">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4">
                  <a:lumMod val="20000"/>
                  <a:lumOff val="80000"/>
                </a:schemeClr>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7F571250-9A28-AC46-724A-93F617DF399C}"/>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P20</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1F4D2AA6-1B82-14A5-A2F0-AB7852779DA8}"/>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Tree>
    <p:extLst>
      <p:ext uri="{BB962C8B-B14F-4D97-AF65-F5344CB8AC3E}">
        <p14:creationId xmlns:p14="http://schemas.microsoft.com/office/powerpoint/2010/main" val="2671975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18018</TotalTime>
  <Words>4747</Words>
  <Application>Microsoft Office PowerPoint</Application>
  <PresentationFormat>Widescreen</PresentationFormat>
  <Paragraphs>479</Paragraphs>
  <Slides>97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97</vt:i4>
      </vt:variant>
    </vt:vector>
  </HeadingPairs>
  <TitlesOfParts>
    <vt:vector size="102" baseType="lpstr">
      <vt:lpstr>Aptos</vt:lpstr>
      <vt:lpstr>Aptos Display</vt:lpstr>
      <vt:lpstr>Arial</vt:lpstr>
      <vt:lpstr>CMG Sans Black</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Greater Calvary</dc:creator>
  <cp:lastModifiedBy>Greater Calvary</cp:lastModifiedBy>
  <cp:revision>27</cp:revision>
  <dcterms:created xsi:type="dcterms:W3CDTF">2024-01-17T21:57:02Z</dcterms:created>
  <dcterms:modified xsi:type="dcterms:W3CDTF">2026-09-06T03:16:43Z</dcterms:modified>
</cp:coreProperties>
</file>