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3"/>
  </p:notesMasterIdLst>
  <p:sldIdLst>
    <p:sldId id="1638" r:id="rId2"/>
    <p:sldId id="1772" r:id="rId3"/>
    <p:sldId id="1774" r:id="rId4"/>
    <p:sldId id="1773" r:id="rId5"/>
    <p:sldId id="1775" r:id="rId6"/>
    <p:sldId id="1776" r:id="rId7"/>
    <p:sldId id="1777" r:id="rId8"/>
    <p:sldId id="1778" r:id="rId9"/>
    <p:sldId id="1779" r:id="rId10"/>
    <p:sldId id="1780" r:id="rId11"/>
    <p:sldId id="1781" r:id="rId12"/>
    <p:sldId id="1572" r:id="rId13"/>
    <p:sldId id="1801" r:id="rId14"/>
    <p:sldId id="1782" r:id="rId15"/>
    <p:sldId id="1800" r:id="rId16"/>
    <p:sldId id="1783" r:id="rId17"/>
    <p:sldId id="1784" r:id="rId18"/>
    <p:sldId id="1785" r:id="rId19"/>
    <p:sldId id="1607" r:id="rId20"/>
    <p:sldId id="1786" r:id="rId21"/>
    <p:sldId id="1549" r:id="rId22"/>
    <p:sldId id="1787" r:id="rId23"/>
    <p:sldId id="1788" r:id="rId24"/>
    <p:sldId id="1789" r:id="rId25"/>
    <p:sldId id="1551" r:id="rId26"/>
    <p:sldId id="1790" r:id="rId27"/>
    <p:sldId id="1791" r:id="rId28"/>
    <p:sldId id="1552" r:id="rId29"/>
    <p:sldId id="1792" r:id="rId30"/>
    <p:sldId id="1793" r:id="rId31"/>
    <p:sldId id="1556" r:id="rId32"/>
    <p:sldId id="1794" r:id="rId33"/>
    <p:sldId id="1795" r:id="rId34"/>
    <p:sldId id="1559" r:id="rId35"/>
    <p:sldId id="1797" r:id="rId36"/>
    <p:sldId id="1796" r:id="rId37"/>
    <p:sldId id="1562" r:id="rId38"/>
    <p:sldId id="1798" r:id="rId39"/>
    <p:sldId id="1799" r:id="rId40"/>
    <p:sldId id="1565" r:id="rId41"/>
    <p:sldId id="1803" r:id="rId42"/>
    <p:sldId id="1802" r:id="rId43"/>
    <p:sldId id="1568" r:id="rId44"/>
    <p:sldId id="1804" r:id="rId45"/>
    <p:sldId id="1805" r:id="rId46"/>
    <p:sldId id="1715" r:id="rId47"/>
    <p:sldId id="1806" r:id="rId48"/>
    <p:sldId id="1807" r:id="rId49"/>
    <p:sldId id="1718" r:id="rId50"/>
    <p:sldId id="1808" r:id="rId51"/>
    <p:sldId id="1809" r:id="rId52"/>
    <p:sldId id="1721" r:id="rId53"/>
    <p:sldId id="1810" r:id="rId54"/>
    <p:sldId id="1811" r:id="rId55"/>
    <p:sldId id="1724" r:id="rId56"/>
    <p:sldId id="1812" r:id="rId57"/>
    <p:sldId id="1813" r:id="rId58"/>
    <p:sldId id="1727" r:id="rId59"/>
    <p:sldId id="1815" r:id="rId60"/>
    <p:sldId id="1814" r:id="rId61"/>
    <p:sldId id="1730" r:id="rId62"/>
    <p:sldId id="1816" r:id="rId63"/>
    <p:sldId id="1817" r:id="rId64"/>
    <p:sldId id="1733" r:id="rId65"/>
    <p:sldId id="1819" r:id="rId66"/>
    <p:sldId id="1818" r:id="rId67"/>
    <p:sldId id="1737" r:id="rId68"/>
    <p:sldId id="1820" r:id="rId69"/>
    <p:sldId id="1821" r:id="rId70"/>
    <p:sldId id="1740" r:id="rId71"/>
    <p:sldId id="1822" r:id="rId72"/>
    <p:sldId id="1823" r:id="rId73"/>
    <p:sldId id="1754" r:id="rId74"/>
    <p:sldId id="1824" r:id="rId75"/>
    <p:sldId id="1825" r:id="rId76"/>
    <p:sldId id="1757" r:id="rId77"/>
    <p:sldId id="1826" r:id="rId78"/>
    <p:sldId id="1827" r:id="rId79"/>
    <p:sldId id="1760" r:id="rId80"/>
    <p:sldId id="1828" r:id="rId81"/>
    <p:sldId id="1829" r:id="rId82"/>
    <p:sldId id="1763" r:id="rId83"/>
    <p:sldId id="1830" r:id="rId84"/>
    <p:sldId id="1831" r:id="rId85"/>
    <p:sldId id="1766" r:id="rId86"/>
    <p:sldId id="1832" r:id="rId87"/>
    <p:sldId id="1833" r:id="rId88"/>
    <p:sldId id="1769" r:id="rId89"/>
    <p:sldId id="1834" r:id="rId90"/>
    <p:sldId id="1835" r:id="rId91"/>
    <p:sldId id="1836" r:id="rId92"/>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7D2F"/>
    <a:srgbClr val="EADCCE"/>
    <a:srgbClr val="0B76A0"/>
    <a:srgbClr val="BA8C5C"/>
    <a:srgbClr val="E3E3E3"/>
    <a:srgbClr val="544000"/>
    <a:srgbClr val="075773"/>
    <a:srgbClr val="55504D"/>
    <a:srgbClr val="C00000"/>
    <a:srgbClr val="CAEE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F2DFF6-2EF4-46DE-861C-63954A2F1850}" v="312" dt="2026-09-10T20:59:00.9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82" autoAdjust="0"/>
    <p:restoredTop sz="95097" autoAdjust="0"/>
  </p:normalViewPr>
  <p:slideViewPr>
    <p:cSldViewPr snapToGrid="0">
      <p:cViewPr varScale="1">
        <p:scale>
          <a:sx n="80" d="100"/>
          <a:sy n="80" d="100"/>
        </p:scale>
        <p:origin x="163" y="67"/>
      </p:cViewPr>
      <p:guideLst/>
    </p:cSldViewPr>
  </p:slideViewPr>
  <p:outlineViewPr>
    <p:cViewPr>
      <p:scale>
        <a:sx n="33" d="100"/>
        <a:sy n="33" d="100"/>
      </p:scale>
      <p:origin x="0" y="-1066"/>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9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notesMaster" Target="notesMasters/notesMaster1.xml"/><Relationship Id="rId98"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eater Calvary" userId="fcdb9dcf5fe215e3" providerId="LiveId" clId="{9221C554-59B6-4A75-AA6D-E6EA4C96BA35}"/>
    <pc:docChg chg="undo custSel addSld delSld modSld sldOrd">
      <pc:chgData name="Greater Calvary" userId="fcdb9dcf5fe215e3" providerId="LiveId" clId="{9221C554-59B6-4A75-AA6D-E6EA4C96BA35}" dt="2026-09-10T20:59:10.328" v="1172" actId="14100"/>
      <pc:docMkLst>
        <pc:docMk/>
      </pc:docMkLst>
      <pc:sldChg chg="modSp mod">
        <pc:chgData name="Greater Calvary" userId="fcdb9dcf5fe215e3" providerId="LiveId" clId="{9221C554-59B6-4A75-AA6D-E6EA4C96BA35}" dt="2026-09-10T14:41:03.911" v="84" actId="1076"/>
        <pc:sldMkLst>
          <pc:docMk/>
          <pc:sldMk cId="600110805" sldId="1549"/>
        </pc:sldMkLst>
        <pc:spChg chg="mod">
          <ac:chgData name="Greater Calvary" userId="fcdb9dcf5fe215e3" providerId="LiveId" clId="{9221C554-59B6-4A75-AA6D-E6EA4C96BA35}" dt="2026-09-10T14:41:03.911" v="84" actId="1076"/>
          <ac:spMkLst>
            <pc:docMk/>
            <pc:sldMk cId="600110805" sldId="1549"/>
            <ac:spMk id="6" creationId="{C67962E1-874E-07B5-0806-98E357A44633}"/>
          </ac:spMkLst>
        </pc:spChg>
        <pc:spChg chg="mod">
          <ac:chgData name="Greater Calvary" userId="fcdb9dcf5fe215e3" providerId="LiveId" clId="{9221C554-59B6-4A75-AA6D-E6EA4C96BA35}" dt="2026-09-10T14:40:26.305" v="81" actId="1076"/>
          <ac:spMkLst>
            <pc:docMk/>
            <pc:sldMk cId="600110805" sldId="1549"/>
            <ac:spMk id="9" creationId="{74E67DAB-BA44-C3CD-445A-9B9FD3219EAF}"/>
          </ac:spMkLst>
        </pc:spChg>
        <pc:spChg chg="mod">
          <ac:chgData name="Greater Calvary" userId="fcdb9dcf5fe215e3" providerId="LiveId" clId="{9221C554-59B6-4A75-AA6D-E6EA4C96BA35}" dt="2026-09-10T14:40:11.253" v="76" actId="20577"/>
          <ac:spMkLst>
            <pc:docMk/>
            <pc:sldMk cId="600110805" sldId="1549"/>
            <ac:spMk id="10" creationId="{82D5D70F-F90D-01BF-5227-717F1C27CCA9}"/>
          </ac:spMkLst>
        </pc:spChg>
      </pc:sldChg>
      <pc:sldChg chg="modSp mod">
        <pc:chgData name="Greater Calvary" userId="fcdb9dcf5fe215e3" providerId="LiveId" clId="{9221C554-59B6-4A75-AA6D-E6EA4C96BA35}" dt="2026-09-10T14:46:17.735" v="138" actId="122"/>
        <pc:sldMkLst>
          <pc:docMk/>
          <pc:sldMk cId="1086598995" sldId="1551"/>
        </pc:sldMkLst>
        <pc:spChg chg="mod">
          <ac:chgData name="Greater Calvary" userId="fcdb9dcf5fe215e3" providerId="LiveId" clId="{9221C554-59B6-4A75-AA6D-E6EA4C96BA35}" dt="2026-09-10T14:46:17.735" v="138" actId="122"/>
          <ac:spMkLst>
            <pc:docMk/>
            <pc:sldMk cId="1086598995" sldId="1551"/>
            <ac:spMk id="6" creationId="{82BA23F9-14B3-7259-44FD-2B0C37EB6993}"/>
          </ac:spMkLst>
        </pc:spChg>
        <pc:spChg chg="mod">
          <ac:chgData name="Greater Calvary" userId="fcdb9dcf5fe215e3" providerId="LiveId" clId="{9221C554-59B6-4A75-AA6D-E6EA4C96BA35}" dt="2026-09-10T14:45:40.289" v="136"/>
          <ac:spMkLst>
            <pc:docMk/>
            <pc:sldMk cId="1086598995" sldId="1551"/>
            <ac:spMk id="9" creationId="{2A127305-D004-E463-18FD-556372093565}"/>
          </ac:spMkLst>
        </pc:spChg>
        <pc:spChg chg="mod">
          <ac:chgData name="Greater Calvary" userId="fcdb9dcf5fe215e3" providerId="LiveId" clId="{9221C554-59B6-4A75-AA6D-E6EA4C96BA35}" dt="2026-09-10T14:45:23.489" v="135" actId="20577"/>
          <ac:spMkLst>
            <pc:docMk/>
            <pc:sldMk cId="1086598995" sldId="1551"/>
            <ac:spMk id="10" creationId="{8EDA8E04-5917-DEC6-2A6B-6B27BB0EC235}"/>
          </ac:spMkLst>
        </pc:spChg>
      </pc:sldChg>
      <pc:sldChg chg="modSp mod">
        <pc:chgData name="Greater Calvary" userId="fcdb9dcf5fe215e3" providerId="LiveId" clId="{9221C554-59B6-4A75-AA6D-E6EA4C96BA35}" dt="2026-09-10T14:50:06.738" v="167" actId="20577"/>
        <pc:sldMkLst>
          <pc:docMk/>
          <pc:sldMk cId="586166350" sldId="1552"/>
        </pc:sldMkLst>
        <pc:spChg chg="mod">
          <ac:chgData name="Greater Calvary" userId="fcdb9dcf5fe215e3" providerId="LiveId" clId="{9221C554-59B6-4A75-AA6D-E6EA4C96BA35}" dt="2026-09-10T14:50:06.738" v="167" actId="20577"/>
          <ac:spMkLst>
            <pc:docMk/>
            <pc:sldMk cId="586166350" sldId="1552"/>
            <ac:spMk id="6" creationId="{2B421A10-3D9D-C3D4-AEA3-9B1E569D7B1C}"/>
          </ac:spMkLst>
        </pc:spChg>
        <pc:spChg chg="mod">
          <ac:chgData name="Greater Calvary" userId="fcdb9dcf5fe215e3" providerId="LiveId" clId="{9221C554-59B6-4A75-AA6D-E6EA4C96BA35}" dt="2026-09-10T14:49:24.893" v="163" actId="1076"/>
          <ac:spMkLst>
            <pc:docMk/>
            <pc:sldMk cId="586166350" sldId="1552"/>
            <ac:spMk id="9" creationId="{C22A08E4-6827-CC07-F364-A81FD198685B}"/>
          </ac:spMkLst>
        </pc:spChg>
        <pc:spChg chg="mod">
          <ac:chgData name="Greater Calvary" userId="fcdb9dcf5fe215e3" providerId="LiveId" clId="{9221C554-59B6-4A75-AA6D-E6EA4C96BA35}" dt="2026-09-10T14:49:01.382" v="161" actId="20577"/>
          <ac:spMkLst>
            <pc:docMk/>
            <pc:sldMk cId="586166350" sldId="1552"/>
            <ac:spMk id="10" creationId="{3B63D3D9-1E18-30EE-2B9F-FC2816646C54}"/>
          </ac:spMkLst>
        </pc:spChg>
      </pc:sldChg>
      <pc:sldChg chg="modSp mod modAnim">
        <pc:chgData name="Greater Calvary" userId="fcdb9dcf5fe215e3" providerId="LiveId" clId="{9221C554-59B6-4A75-AA6D-E6EA4C96BA35}" dt="2026-09-10T15:08:15.981" v="255"/>
        <pc:sldMkLst>
          <pc:docMk/>
          <pc:sldMk cId="2338167067" sldId="1556"/>
        </pc:sldMkLst>
        <pc:spChg chg="mod">
          <ac:chgData name="Greater Calvary" userId="fcdb9dcf5fe215e3" providerId="LiveId" clId="{9221C554-59B6-4A75-AA6D-E6EA4C96BA35}" dt="2026-09-10T15:03:19.333" v="189" actId="20577"/>
          <ac:spMkLst>
            <pc:docMk/>
            <pc:sldMk cId="2338167067" sldId="1556"/>
            <ac:spMk id="6" creationId="{E44E5769-DF00-A732-E095-76F9E63F1DC8}"/>
          </ac:spMkLst>
        </pc:spChg>
        <pc:spChg chg="mod">
          <ac:chgData name="Greater Calvary" userId="fcdb9dcf5fe215e3" providerId="LiveId" clId="{9221C554-59B6-4A75-AA6D-E6EA4C96BA35}" dt="2026-09-10T15:02:52.095" v="186"/>
          <ac:spMkLst>
            <pc:docMk/>
            <pc:sldMk cId="2338167067" sldId="1556"/>
            <ac:spMk id="9" creationId="{C9C17CB1-1CBA-4404-3804-F48A40D0F56B}"/>
          </ac:spMkLst>
        </pc:spChg>
        <pc:spChg chg="mod">
          <ac:chgData name="Greater Calvary" userId="fcdb9dcf5fe215e3" providerId="LiveId" clId="{9221C554-59B6-4A75-AA6D-E6EA4C96BA35}" dt="2026-09-10T15:02:34.370" v="183" actId="20577"/>
          <ac:spMkLst>
            <pc:docMk/>
            <pc:sldMk cId="2338167067" sldId="1556"/>
            <ac:spMk id="10" creationId="{37C3656A-1795-BEDD-4FA6-068CA675A0F3}"/>
          </ac:spMkLst>
        </pc:spChg>
      </pc:sldChg>
      <pc:sldChg chg="delSp modSp mod">
        <pc:chgData name="Greater Calvary" userId="fcdb9dcf5fe215e3" providerId="LiveId" clId="{9221C554-59B6-4A75-AA6D-E6EA4C96BA35}" dt="2026-09-10T15:14:01.912" v="266"/>
        <pc:sldMkLst>
          <pc:docMk/>
          <pc:sldMk cId="3078023542" sldId="1559"/>
        </pc:sldMkLst>
        <pc:spChg chg="mod">
          <ac:chgData name="Greater Calvary" userId="fcdb9dcf5fe215e3" providerId="LiveId" clId="{9221C554-59B6-4A75-AA6D-E6EA4C96BA35}" dt="2026-09-10T15:14:01.912" v="266"/>
          <ac:spMkLst>
            <pc:docMk/>
            <pc:sldMk cId="3078023542" sldId="1559"/>
            <ac:spMk id="4" creationId="{A53F0823-3074-66B3-7757-BCDE3E0359BF}"/>
          </ac:spMkLst>
        </pc:spChg>
        <pc:spChg chg="del">
          <ac:chgData name="Greater Calvary" userId="fcdb9dcf5fe215e3" providerId="LiveId" clId="{9221C554-59B6-4A75-AA6D-E6EA4C96BA35}" dt="2026-09-10T15:06:53.804" v="240" actId="478"/>
          <ac:spMkLst>
            <pc:docMk/>
            <pc:sldMk cId="3078023542" sldId="1559"/>
            <ac:spMk id="6" creationId="{7419004A-DFD4-D452-07BF-0AB0FB05D07E}"/>
          </ac:spMkLst>
        </pc:spChg>
        <pc:spChg chg="mod">
          <ac:chgData name="Greater Calvary" userId="fcdb9dcf5fe215e3" providerId="LiveId" clId="{9221C554-59B6-4A75-AA6D-E6EA4C96BA35}" dt="2026-09-10T15:09:14.305" v="265"/>
          <ac:spMkLst>
            <pc:docMk/>
            <pc:sldMk cId="3078023542" sldId="1559"/>
            <ac:spMk id="9" creationId="{A19BAFC5-9E88-8766-6026-2FB56F1325E3}"/>
          </ac:spMkLst>
        </pc:spChg>
        <pc:spChg chg="mod">
          <ac:chgData name="Greater Calvary" userId="fcdb9dcf5fe215e3" providerId="LiveId" clId="{9221C554-59B6-4A75-AA6D-E6EA4C96BA35}" dt="2026-09-10T15:06:48.289" v="239" actId="20577"/>
          <ac:spMkLst>
            <pc:docMk/>
            <pc:sldMk cId="3078023542" sldId="1559"/>
            <ac:spMk id="10" creationId="{A2CCE317-C3B5-46DB-0530-CE8AD32AA37F}"/>
          </ac:spMkLst>
        </pc:spChg>
      </pc:sldChg>
      <pc:sldChg chg="modSp mod">
        <pc:chgData name="Greater Calvary" userId="fcdb9dcf5fe215e3" providerId="LiveId" clId="{9221C554-59B6-4A75-AA6D-E6EA4C96BA35}" dt="2026-09-10T15:18:38.767" v="309" actId="20577"/>
        <pc:sldMkLst>
          <pc:docMk/>
          <pc:sldMk cId="2168695170" sldId="1562"/>
        </pc:sldMkLst>
        <pc:spChg chg="mod">
          <ac:chgData name="Greater Calvary" userId="fcdb9dcf5fe215e3" providerId="LiveId" clId="{9221C554-59B6-4A75-AA6D-E6EA4C96BA35}" dt="2026-09-10T15:18:38.767" v="309" actId="20577"/>
          <ac:spMkLst>
            <pc:docMk/>
            <pc:sldMk cId="2168695170" sldId="1562"/>
            <ac:spMk id="4" creationId="{26B70EFD-13B3-BF29-524C-E8ED4D2EC2D1}"/>
          </ac:spMkLst>
        </pc:spChg>
        <pc:spChg chg="mod">
          <ac:chgData name="Greater Calvary" userId="fcdb9dcf5fe215e3" providerId="LiveId" clId="{9221C554-59B6-4A75-AA6D-E6EA4C96BA35}" dt="2026-09-10T15:17:46.453" v="301"/>
          <ac:spMkLst>
            <pc:docMk/>
            <pc:sldMk cId="2168695170" sldId="1562"/>
            <ac:spMk id="9" creationId="{123E9EA9-9BA5-0E37-6A99-679921894FD3}"/>
          </ac:spMkLst>
        </pc:spChg>
        <pc:spChg chg="mod">
          <ac:chgData name="Greater Calvary" userId="fcdb9dcf5fe215e3" providerId="LiveId" clId="{9221C554-59B6-4A75-AA6D-E6EA4C96BA35}" dt="2026-09-10T15:17:30.173" v="300" actId="20577"/>
          <ac:spMkLst>
            <pc:docMk/>
            <pc:sldMk cId="2168695170" sldId="1562"/>
            <ac:spMk id="10" creationId="{6CA2C5C2-66C0-B482-FC25-3DFB83200B8C}"/>
          </ac:spMkLst>
        </pc:spChg>
      </pc:sldChg>
      <pc:sldChg chg="modSp mod">
        <pc:chgData name="Greater Calvary" userId="fcdb9dcf5fe215e3" providerId="LiveId" clId="{9221C554-59B6-4A75-AA6D-E6EA4C96BA35}" dt="2026-09-10T18:52:46.716" v="518"/>
        <pc:sldMkLst>
          <pc:docMk/>
          <pc:sldMk cId="3172114526" sldId="1565"/>
        </pc:sldMkLst>
        <pc:spChg chg="mod">
          <ac:chgData name="Greater Calvary" userId="fcdb9dcf5fe215e3" providerId="LiveId" clId="{9221C554-59B6-4A75-AA6D-E6EA4C96BA35}" dt="2026-09-10T18:52:46.716" v="518"/>
          <ac:spMkLst>
            <pc:docMk/>
            <pc:sldMk cId="3172114526" sldId="1565"/>
            <ac:spMk id="4" creationId="{847030D1-B5A5-93DF-B772-A18B4C3486DE}"/>
          </ac:spMkLst>
        </pc:spChg>
        <pc:spChg chg="mod">
          <ac:chgData name="Greater Calvary" userId="fcdb9dcf5fe215e3" providerId="LiveId" clId="{9221C554-59B6-4A75-AA6D-E6EA4C96BA35}" dt="2026-09-10T18:51:04.727" v="513"/>
          <ac:spMkLst>
            <pc:docMk/>
            <pc:sldMk cId="3172114526" sldId="1565"/>
            <ac:spMk id="9" creationId="{0E723CE7-60F2-7C47-4F7D-C9CB1D564159}"/>
          </ac:spMkLst>
        </pc:spChg>
        <pc:spChg chg="mod">
          <ac:chgData name="Greater Calvary" userId="fcdb9dcf5fe215e3" providerId="LiveId" clId="{9221C554-59B6-4A75-AA6D-E6EA4C96BA35}" dt="2026-09-10T18:51:14.452" v="517" actId="20577"/>
          <ac:spMkLst>
            <pc:docMk/>
            <pc:sldMk cId="3172114526" sldId="1565"/>
            <ac:spMk id="10" creationId="{CEDB27E7-2540-2041-4A46-35E8390073FE}"/>
          </ac:spMkLst>
        </pc:spChg>
      </pc:sldChg>
      <pc:sldChg chg="modSp mod modAnim">
        <pc:chgData name="Greater Calvary" userId="fcdb9dcf5fe215e3" providerId="LiveId" clId="{9221C554-59B6-4A75-AA6D-E6EA4C96BA35}" dt="2026-09-10T19:00:30.813" v="558"/>
        <pc:sldMkLst>
          <pc:docMk/>
          <pc:sldMk cId="3385834992" sldId="1568"/>
        </pc:sldMkLst>
        <pc:spChg chg="mod">
          <ac:chgData name="Greater Calvary" userId="fcdb9dcf5fe215e3" providerId="LiveId" clId="{9221C554-59B6-4A75-AA6D-E6EA4C96BA35}" dt="2026-09-10T19:00:20.704" v="557" actId="20577"/>
          <ac:spMkLst>
            <pc:docMk/>
            <pc:sldMk cId="3385834992" sldId="1568"/>
            <ac:spMk id="4" creationId="{0CA4C25F-6A37-E80F-4C41-D8A47462DFC6}"/>
          </ac:spMkLst>
        </pc:spChg>
        <pc:spChg chg="mod">
          <ac:chgData name="Greater Calvary" userId="fcdb9dcf5fe215e3" providerId="LiveId" clId="{9221C554-59B6-4A75-AA6D-E6EA4C96BA35}" dt="2026-09-10T18:58:58.898" v="551"/>
          <ac:spMkLst>
            <pc:docMk/>
            <pc:sldMk cId="3385834992" sldId="1568"/>
            <ac:spMk id="9" creationId="{27BED761-6B5E-0470-815E-3948FCFB80F9}"/>
          </ac:spMkLst>
        </pc:spChg>
        <pc:spChg chg="mod">
          <ac:chgData name="Greater Calvary" userId="fcdb9dcf5fe215e3" providerId="LiveId" clId="{9221C554-59B6-4A75-AA6D-E6EA4C96BA35}" dt="2026-09-10T18:58:03.752" v="550" actId="20577"/>
          <ac:spMkLst>
            <pc:docMk/>
            <pc:sldMk cId="3385834992" sldId="1568"/>
            <ac:spMk id="10" creationId="{976497BF-CEF9-D5F8-E635-5514120DE403}"/>
          </ac:spMkLst>
        </pc:spChg>
      </pc:sldChg>
      <pc:sldChg chg="modSp del mod">
        <pc:chgData name="Greater Calvary" userId="fcdb9dcf5fe215e3" providerId="LiveId" clId="{9221C554-59B6-4A75-AA6D-E6EA4C96BA35}" dt="2026-09-10T14:39:25.366" v="72" actId="47"/>
        <pc:sldMkLst>
          <pc:docMk/>
          <pc:sldMk cId="2567708339" sldId="1605"/>
        </pc:sldMkLst>
        <pc:spChg chg="mod">
          <ac:chgData name="Greater Calvary" userId="fcdb9dcf5fe215e3" providerId="LiveId" clId="{9221C554-59B6-4A75-AA6D-E6EA4C96BA35}" dt="2026-09-10T14:39:22.078" v="71" actId="20577"/>
          <ac:spMkLst>
            <pc:docMk/>
            <pc:sldMk cId="2567708339" sldId="1605"/>
            <ac:spMk id="10" creationId="{BF67853A-BB49-9487-D51F-351EC806F815}"/>
          </ac:spMkLst>
        </pc:spChg>
      </pc:sldChg>
      <pc:sldChg chg="modSp modAnim">
        <pc:chgData name="Greater Calvary" userId="fcdb9dcf5fe215e3" providerId="LiveId" clId="{9221C554-59B6-4A75-AA6D-E6EA4C96BA35}" dt="2026-09-10T15:07:29.898" v="243"/>
        <pc:sldMkLst>
          <pc:docMk/>
          <pc:sldMk cId="2563202250" sldId="1607"/>
        </pc:sldMkLst>
        <pc:spChg chg="mod">
          <ac:chgData name="Greater Calvary" userId="fcdb9dcf5fe215e3" providerId="LiveId" clId="{9221C554-59B6-4A75-AA6D-E6EA4C96BA35}" dt="2026-09-06T04:12:14.874" v="59" actId="207"/>
          <ac:spMkLst>
            <pc:docMk/>
            <pc:sldMk cId="2563202250" sldId="1607"/>
            <ac:spMk id="6" creationId="{8657A582-498E-3F9B-14A6-4E5F7CDB05A0}"/>
          </ac:spMkLst>
        </pc:spChg>
      </pc:sldChg>
      <pc:sldChg chg="delSp modSp del mod delAnim">
        <pc:chgData name="Greater Calvary" userId="fcdb9dcf5fe215e3" providerId="LiveId" clId="{9221C554-59B6-4A75-AA6D-E6EA4C96BA35}" dt="2026-09-10T14:42:53.460" v="107" actId="47"/>
        <pc:sldMkLst>
          <pc:docMk/>
          <pc:sldMk cId="2118063119" sldId="1696"/>
        </pc:sldMkLst>
        <pc:spChg chg="del mod">
          <ac:chgData name="Greater Calvary" userId="fcdb9dcf5fe215e3" providerId="LiveId" clId="{9221C554-59B6-4A75-AA6D-E6EA4C96BA35}" dt="2026-09-10T14:42:48.350" v="105" actId="21"/>
          <ac:spMkLst>
            <pc:docMk/>
            <pc:sldMk cId="2118063119" sldId="1696"/>
            <ac:spMk id="6" creationId="{F15619CD-6661-DBFC-56F6-67D62E071FAE}"/>
          </ac:spMkLst>
        </pc:spChg>
      </pc:sldChg>
      <pc:sldChg chg="del">
        <pc:chgData name="Greater Calvary" userId="fcdb9dcf5fe215e3" providerId="LiveId" clId="{9221C554-59B6-4A75-AA6D-E6EA4C96BA35}" dt="2026-09-10T14:42:56.139" v="108" actId="47"/>
        <pc:sldMkLst>
          <pc:docMk/>
          <pc:sldMk cId="2543581486" sldId="1697"/>
        </pc:sldMkLst>
      </pc:sldChg>
      <pc:sldChg chg="del">
        <pc:chgData name="Greater Calvary" userId="fcdb9dcf5fe215e3" providerId="LiveId" clId="{9221C554-59B6-4A75-AA6D-E6EA4C96BA35}" dt="2026-09-10T14:46:27.807" v="140" actId="47"/>
        <pc:sldMkLst>
          <pc:docMk/>
          <pc:sldMk cId="1461632761" sldId="1698"/>
        </pc:sldMkLst>
      </pc:sldChg>
      <pc:sldChg chg="del">
        <pc:chgData name="Greater Calvary" userId="fcdb9dcf5fe215e3" providerId="LiveId" clId="{9221C554-59B6-4A75-AA6D-E6EA4C96BA35}" dt="2026-09-10T14:47:32.305" v="151" actId="47"/>
        <pc:sldMkLst>
          <pc:docMk/>
          <pc:sldMk cId="631960473" sldId="1699"/>
        </pc:sldMkLst>
      </pc:sldChg>
      <pc:sldChg chg="del">
        <pc:chgData name="Greater Calvary" userId="fcdb9dcf5fe215e3" providerId="LiveId" clId="{9221C554-59B6-4A75-AA6D-E6EA4C96BA35}" dt="2026-09-10T14:50:13.283" v="169" actId="47"/>
        <pc:sldMkLst>
          <pc:docMk/>
          <pc:sldMk cId="3363384695" sldId="1700"/>
        </pc:sldMkLst>
      </pc:sldChg>
      <pc:sldChg chg="del">
        <pc:chgData name="Greater Calvary" userId="fcdb9dcf5fe215e3" providerId="LiveId" clId="{9221C554-59B6-4A75-AA6D-E6EA4C96BA35}" dt="2026-09-10T14:50:15.335" v="170" actId="47"/>
        <pc:sldMkLst>
          <pc:docMk/>
          <pc:sldMk cId="2171385929" sldId="1701"/>
        </pc:sldMkLst>
      </pc:sldChg>
      <pc:sldChg chg="del">
        <pc:chgData name="Greater Calvary" userId="fcdb9dcf5fe215e3" providerId="LiveId" clId="{9221C554-59B6-4A75-AA6D-E6EA4C96BA35}" dt="2026-09-10T15:03:31.724" v="191" actId="47"/>
        <pc:sldMkLst>
          <pc:docMk/>
          <pc:sldMk cId="1282847688" sldId="1703"/>
        </pc:sldMkLst>
      </pc:sldChg>
      <pc:sldChg chg="del">
        <pc:chgData name="Greater Calvary" userId="fcdb9dcf5fe215e3" providerId="LiveId" clId="{9221C554-59B6-4A75-AA6D-E6EA4C96BA35}" dt="2026-09-10T15:03:31.724" v="191" actId="47"/>
        <pc:sldMkLst>
          <pc:docMk/>
          <pc:sldMk cId="495530189" sldId="1704"/>
        </pc:sldMkLst>
      </pc:sldChg>
      <pc:sldChg chg="del modAnim">
        <pc:chgData name="Greater Calvary" userId="fcdb9dcf5fe215e3" providerId="LiveId" clId="{9221C554-59B6-4A75-AA6D-E6EA4C96BA35}" dt="2026-09-10T15:08:48.945" v="262" actId="47"/>
        <pc:sldMkLst>
          <pc:docMk/>
          <pc:sldMk cId="3491097509" sldId="1705"/>
        </pc:sldMkLst>
      </pc:sldChg>
      <pc:sldChg chg="del modAnim">
        <pc:chgData name="Greater Calvary" userId="fcdb9dcf5fe215e3" providerId="LiveId" clId="{9221C554-59B6-4A75-AA6D-E6EA4C96BA35}" dt="2026-09-10T15:08:51.684" v="263" actId="47"/>
        <pc:sldMkLst>
          <pc:docMk/>
          <pc:sldMk cId="2711511010" sldId="1706"/>
        </pc:sldMkLst>
      </pc:sldChg>
      <pc:sldChg chg="del">
        <pc:chgData name="Greater Calvary" userId="fcdb9dcf5fe215e3" providerId="LiveId" clId="{9221C554-59B6-4A75-AA6D-E6EA4C96BA35}" dt="2026-09-10T15:17:54.742" v="303" actId="47"/>
        <pc:sldMkLst>
          <pc:docMk/>
          <pc:sldMk cId="2015251869" sldId="1707"/>
        </pc:sldMkLst>
      </pc:sldChg>
      <pc:sldChg chg="del">
        <pc:chgData name="Greater Calvary" userId="fcdb9dcf5fe215e3" providerId="LiveId" clId="{9221C554-59B6-4A75-AA6D-E6EA4C96BA35}" dt="2026-09-10T15:17:56.699" v="304" actId="47"/>
        <pc:sldMkLst>
          <pc:docMk/>
          <pc:sldMk cId="258265570" sldId="1708"/>
        </pc:sldMkLst>
      </pc:sldChg>
      <pc:sldChg chg="del">
        <pc:chgData name="Greater Calvary" userId="fcdb9dcf5fe215e3" providerId="LiveId" clId="{9221C554-59B6-4A75-AA6D-E6EA4C96BA35}" dt="2026-09-10T18:52:56.203" v="519" actId="47"/>
        <pc:sldMkLst>
          <pc:docMk/>
          <pc:sldMk cId="1484963276" sldId="1709"/>
        </pc:sldMkLst>
      </pc:sldChg>
      <pc:sldChg chg="del">
        <pc:chgData name="Greater Calvary" userId="fcdb9dcf5fe215e3" providerId="LiveId" clId="{9221C554-59B6-4A75-AA6D-E6EA4C96BA35}" dt="2026-09-10T18:52:57.211" v="520" actId="47"/>
        <pc:sldMkLst>
          <pc:docMk/>
          <pc:sldMk cId="2054395853" sldId="1710"/>
        </pc:sldMkLst>
      </pc:sldChg>
      <pc:sldChg chg="del">
        <pc:chgData name="Greater Calvary" userId="fcdb9dcf5fe215e3" providerId="LiveId" clId="{9221C554-59B6-4A75-AA6D-E6EA4C96BA35}" dt="2026-09-10T18:59:47.820" v="553" actId="47"/>
        <pc:sldMkLst>
          <pc:docMk/>
          <pc:sldMk cId="3969823230" sldId="1711"/>
        </pc:sldMkLst>
      </pc:sldChg>
      <pc:sldChg chg="del">
        <pc:chgData name="Greater Calvary" userId="fcdb9dcf5fe215e3" providerId="LiveId" clId="{9221C554-59B6-4A75-AA6D-E6EA4C96BA35}" dt="2026-09-10T18:59:48.808" v="554" actId="47"/>
        <pc:sldMkLst>
          <pc:docMk/>
          <pc:sldMk cId="890843203" sldId="1712"/>
        </pc:sldMkLst>
      </pc:sldChg>
      <pc:sldChg chg="modSp mod modAnim">
        <pc:chgData name="Greater Calvary" userId="fcdb9dcf5fe215e3" providerId="LiveId" clId="{9221C554-59B6-4A75-AA6D-E6EA4C96BA35}" dt="2026-09-10T19:07:57.913" v="616"/>
        <pc:sldMkLst>
          <pc:docMk/>
          <pc:sldMk cId="2119276048" sldId="1715"/>
        </pc:sldMkLst>
        <pc:spChg chg="mod">
          <ac:chgData name="Greater Calvary" userId="fcdb9dcf5fe215e3" providerId="LiveId" clId="{9221C554-59B6-4A75-AA6D-E6EA4C96BA35}" dt="2026-09-10T19:07:57.913" v="616"/>
          <ac:spMkLst>
            <pc:docMk/>
            <pc:sldMk cId="2119276048" sldId="1715"/>
            <ac:spMk id="2" creationId="{5CE6C800-AE9A-31CF-BCAB-3306ADCC25D3}"/>
          </ac:spMkLst>
        </pc:spChg>
        <pc:spChg chg="mod">
          <ac:chgData name="Greater Calvary" userId="fcdb9dcf5fe215e3" providerId="LiveId" clId="{9221C554-59B6-4A75-AA6D-E6EA4C96BA35}" dt="2026-09-10T19:06:44.277" v="608" actId="20577"/>
          <ac:spMkLst>
            <pc:docMk/>
            <pc:sldMk cId="2119276048" sldId="1715"/>
            <ac:spMk id="9" creationId="{A836F043-B3D2-33A4-D532-96E81F1E409E}"/>
          </ac:spMkLst>
        </pc:spChg>
        <pc:spChg chg="mod">
          <ac:chgData name="Greater Calvary" userId="fcdb9dcf5fe215e3" providerId="LiveId" clId="{9221C554-59B6-4A75-AA6D-E6EA4C96BA35}" dt="2026-09-10T19:06:10.213" v="590" actId="20577"/>
          <ac:spMkLst>
            <pc:docMk/>
            <pc:sldMk cId="2119276048" sldId="1715"/>
            <ac:spMk id="10" creationId="{076EC2A1-E0A7-985C-BBFD-8F6458A21A9E}"/>
          </ac:spMkLst>
        </pc:spChg>
      </pc:sldChg>
      <pc:sldChg chg="del">
        <pc:chgData name="Greater Calvary" userId="fcdb9dcf5fe215e3" providerId="LiveId" clId="{9221C554-59B6-4A75-AA6D-E6EA4C96BA35}" dt="2026-09-10T19:07:21.479" v="610" actId="47"/>
        <pc:sldMkLst>
          <pc:docMk/>
          <pc:sldMk cId="539013195" sldId="1716"/>
        </pc:sldMkLst>
      </pc:sldChg>
      <pc:sldChg chg="del">
        <pc:chgData name="Greater Calvary" userId="fcdb9dcf5fe215e3" providerId="LiveId" clId="{9221C554-59B6-4A75-AA6D-E6EA4C96BA35}" dt="2026-09-10T19:07:22.413" v="611" actId="47"/>
        <pc:sldMkLst>
          <pc:docMk/>
          <pc:sldMk cId="1084348246" sldId="1717"/>
        </pc:sldMkLst>
      </pc:sldChg>
      <pc:sldChg chg="modSp mod modAnim">
        <pc:chgData name="Greater Calvary" userId="fcdb9dcf5fe215e3" providerId="LiveId" clId="{9221C554-59B6-4A75-AA6D-E6EA4C96BA35}" dt="2026-09-10T19:11:12.995" v="664"/>
        <pc:sldMkLst>
          <pc:docMk/>
          <pc:sldMk cId="3321711044" sldId="1718"/>
        </pc:sldMkLst>
        <pc:spChg chg="mod">
          <ac:chgData name="Greater Calvary" userId="fcdb9dcf5fe215e3" providerId="LiveId" clId="{9221C554-59B6-4A75-AA6D-E6EA4C96BA35}" dt="2026-09-10T19:10:53.482" v="663" actId="6549"/>
          <ac:spMkLst>
            <pc:docMk/>
            <pc:sldMk cId="3321711044" sldId="1718"/>
            <ac:spMk id="6" creationId="{A6D293C0-AB27-61DA-E613-9705B8F5EF07}"/>
          </ac:spMkLst>
        </pc:spChg>
        <pc:spChg chg="mod">
          <ac:chgData name="Greater Calvary" userId="fcdb9dcf5fe215e3" providerId="LiveId" clId="{9221C554-59B6-4A75-AA6D-E6EA4C96BA35}" dt="2026-09-10T19:10:17.172" v="657" actId="20577"/>
          <ac:spMkLst>
            <pc:docMk/>
            <pc:sldMk cId="3321711044" sldId="1718"/>
            <ac:spMk id="9" creationId="{1A740B6E-2421-735E-A342-5F6E212837BE}"/>
          </ac:spMkLst>
        </pc:spChg>
        <pc:spChg chg="mod">
          <ac:chgData name="Greater Calvary" userId="fcdb9dcf5fe215e3" providerId="LiveId" clId="{9221C554-59B6-4A75-AA6D-E6EA4C96BA35}" dt="2026-09-10T19:10:08.460" v="641" actId="20577"/>
          <ac:spMkLst>
            <pc:docMk/>
            <pc:sldMk cId="3321711044" sldId="1718"/>
            <ac:spMk id="10" creationId="{25C50DB4-5161-6C62-5425-FC6650D1D8E6}"/>
          </ac:spMkLst>
        </pc:spChg>
      </pc:sldChg>
      <pc:sldChg chg="del">
        <pc:chgData name="Greater Calvary" userId="fcdb9dcf5fe215e3" providerId="LiveId" clId="{9221C554-59B6-4A75-AA6D-E6EA4C96BA35}" dt="2026-09-10T19:10:37.869" v="659" actId="47"/>
        <pc:sldMkLst>
          <pc:docMk/>
          <pc:sldMk cId="2247712247" sldId="1719"/>
        </pc:sldMkLst>
      </pc:sldChg>
      <pc:sldChg chg="del">
        <pc:chgData name="Greater Calvary" userId="fcdb9dcf5fe215e3" providerId="LiveId" clId="{9221C554-59B6-4A75-AA6D-E6EA4C96BA35}" dt="2026-09-10T19:10:39.281" v="660" actId="47"/>
        <pc:sldMkLst>
          <pc:docMk/>
          <pc:sldMk cId="2935407928" sldId="1720"/>
        </pc:sldMkLst>
      </pc:sldChg>
      <pc:sldChg chg="modSp mod modAnim">
        <pc:chgData name="Greater Calvary" userId="fcdb9dcf5fe215e3" providerId="LiveId" clId="{9221C554-59B6-4A75-AA6D-E6EA4C96BA35}" dt="2026-09-10T19:21:34.520" v="692"/>
        <pc:sldMkLst>
          <pc:docMk/>
          <pc:sldMk cId="3124231557" sldId="1721"/>
        </pc:sldMkLst>
        <pc:spChg chg="mod">
          <ac:chgData name="Greater Calvary" userId="fcdb9dcf5fe215e3" providerId="LiveId" clId="{9221C554-59B6-4A75-AA6D-E6EA4C96BA35}" dt="2026-09-10T19:20:45.697" v="691" actId="20577"/>
          <ac:spMkLst>
            <pc:docMk/>
            <pc:sldMk cId="3124231557" sldId="1721"/>
            <ac:spMk id="6" creationId="{CEB061BF-C1CB-A351-14AA-D5AFD0B5F2D9}"/>
          </ac:spMkLst>
        </pc:spChg>
        <pc:spChg chg="mod">
          <ac:chgData name="Greater Calvary" userId="fcdb9dcf5fe215e3" providerId="LiveId" clId="{9221C554-59B6-4A75-AA6D-E6EA4C96BA35}" dt="2026-09-10T19:19:14.151" v="684" actId="1076"/>
          <ac:spMkLst>
            <pc:docMk/>
            <pc:sldMk cId="3124231557" sldId="1721"/>
            <ac:spMk id="9" creationId="{9343BB76-2303-C71D-09A1-5DFF8E0C0890}"/>
          </ac:spMkLst>
        </pc:spChg>
        <pc:spChg chg="mod">
          <ac:chgData name="Greater Calvary" userId="fcdb9dcf5fe215e3" providerId="LiveId" clId="{9221C554-59B6-4A75-AA6D-E6EA4C96BA35}" dt="2026-09-10T19:16:31.858" v="682" actId="20577"/>
          <ac:spMkLst>
            <pc:docMk/>
            <pc:sldMk cId="3124231557" sldId="1721"/>
            <ac:spMk id="10" creationId="{5F7D9EFD-2CA0-F413-70A3-15C9F54DB6D7}"/>
          </ac:spMkLst>
        </pc:spChg>
      </pc:sldChg>
      <pc:sldChg chg="del">
        <pc:chgData name="Greater Calvary" userId="fcdb9dcf5fe215e3" providerId="LiveId" clId="{9221C554-59B6-4A75-AA6D-E6EA4C96BA35}" dt="2026-09-10T19:20:22.372" v="686" actId="47"/>
        <pc:sldMkLst>
          <pc:docMk/>
          <pc:sldMk cId="1090804971" sldId="1722"/>
        </pc:sldMkLst>
      </pc:sldChg>
      <pc:sldChg chg="del">
        <pc:chgData name="Greater Calvary" userId="fcdb9dcf5fe215e3" providerId="LiveId" clId="{9221C554-59B6-4A75-AA6D-E6EA4C96BA35}" dt="2026-09-10T19:20:23.452" v="687" actId="47"/>
        <pc:sldMkLst>
          <pc:docMk/>
          <pc:sldMk cId="3707797796" sldId="1723"/>
        </pc:sldMkLst>
      </pc:sldChg>
      <pc:sldChg chg="modSp mod modAnim">
        <pc:chgData name="Greater Calvary" userId="fcdb9dcf5fe215e3" providerId="LiveId" clId="{9221C554-59B6-4A75-AA6D-E6EA4C96BA35}" dt="2026-09-10T19:33:26.803" v="811"/>
        <pc:sldMkLst>
          <pc:docMk/>
          <pc:sldMk cId="950614448" sldId="1724"/>
        </pc:sldMkLst>
        <pc:spChg chg="mod">
          <ac:chgData name="Greater Calvary" userId="fcdb9dcf5fe215e3" providerId="LiveId" clId="{9221C554-59B6-4A75-AA6D-E6EA4C96BA35}" dt="2026-09-10T19:26:59.292" v="742" actId="20577"/>
          <ac:spMkLst>
            <pc:docMk/>
            <pc:sldMk cId="950614448" sldId="1724"/>
            <ac:spMk id="6" creationId="{53727153-6786-C90B-101E-C3B288DFD0BA}"/>
          </ac:spMkLst>
        </pc:spChg>
        <pc:spChg chg="mod">
          <ac:chgData name="Greater Calvary" userId="fcdb9dcf5fe215e3" providerId="LiveId" clId="{9221C554-59B6-4A75-AA6D-E6EA4C96BA35}" dt="2026-09-10T19:24:40.168" v="722" actId="20577"/>
          <ac:spMkLst>
            <pc:docMk/>
            <pc:sldMk cId="950614448" sldId="1724"/>
            <ac:spMk id="9" creationId="{71AA2617-C9C5-060C-FCC9-82C5A83B0DDC}"/>
          </ac:spMkLst>
        </pc:spChg>
        <pc:spChg chg="mod">
          <ac:chgData name="Greater Calvary" userId="fcdb9dcf5fe215e3" providerId="LiveId" clId="{9221C554-59B6-4A75-AA6D-E6EA4C96BA35}" dt="2026-09-10T19:26:10.029" v="731" actId="20577"/>
          <ac:spMkLst>
            <pc:docMk/>
            <pc:sldMk cId="950614448" sldId="1724"/>
            <ac:spMk id="10" creationId="{8A97A3C2-10B5-2B74-21CF-DDEF695748A4}"/>
          </ac:spMkLst>
        </pc:spChg>
      </pc:sldChg>
      <pc:sldChg chg="del">
        <pc:chgData name="Greater Calvary" userId="fcdb9dcf5fe215e3" providerId="LiveId" clId="{9221C554-59B6-4A75-AA6D-E6EA4C96BA35}" dt="2026-09-10T19:25:56.959" v="724" actId="47"/>
        <pc:sldMkLst>
          <pc:docMk/>
          <pc:sldMk cId="1827634597" sldId="1725"/>
        </pc:sldMkLst>
      </pc:sldChg>
      <pc:sldChg chg="del">
        <pc:chgData name="Greater Calvary" userId="fcdb9dcf5fe215e3" providerId="LiveId" clId="{9221C554-59B6-4A75-AA6D-E6EA4C96BA35}" dt="2026-09-10T19:25:57.635" v="725" actId="47"/>
        <pc:sldMkLst>
          <pc:docMk/>
          <pc:sldMk cId="1184697380" sldId="1726"/>
        </pc:sldMkLst>
      </pc:sldChg>
      <pc:sldChg chg="modSp mod modAnim">
        <pc:chgData name="Greater Calvary" userId="fcdb9dcf5fe215e3" providerId="LiveId" clId="{9221C554-59B6-4A75-AA6D-E6EA4C96BA35}" dt="2026-09-10T19:36:34.607" v="829" actId="20577"/>
        <pc:sldMkLst>
          <pc:docMk/>
          <pc:sldMk cId="3110838047" sldId="1727"/>
        </pc:sldMkLst>
        <pc:spChg chg="mod">
          <ac:chgData name="Greater Calvary" userId="fcdb9dcf5fe215e3" providerId="LiveId" clId="{9221C554-59B6-4A75-AA6D-E6EA4C96BA35}" dt="2026-09-10T19:36:34.607" v="829" actId="20577"/>
          <ac:spMkLst>
            <pc:docMk/>
            <pc:sldMk cId="3110838047" sldId="1727"/>
            <ac:spMk id="6" creationId="{B6AAD7A8-D08E-78BE-4497-4251AE549A61}"/>
          </ac:spMkLst>
        </pc:spChg>
        <pc:spChg chg="mod">
          <ac:chgData name="Greater Calvary" userId="fcdb9dcf5fe215e3" providerId="LiveId" clId="{9221C554-59B6-4A75-AA6D-E6EA4C96BA35}" dt="2026-09-10T19:34:58.962" v="814"/>
          <ac:spMkLst>
            <pc:docMk/>
            <pc:sldMk cId="3110838047" sldId="1727"/>
            <ac:spMk id="9" creationId="{7B1EA8BC-D8D9-3899-98F0-98C3E38F938B}"/>
          </ac:spMkLst>
        </pc:spChg>
        <pc:spChg chg="mod">
          <ac:chgData name="Greater Calvary" userId="fcdb9dcf5fe215e3" providerId="LiveId" clId="{9221C554-59B6-4A75-AA6D-E6EA4C96BA35}" dt="2026-09-10T19:35:16.602" v="818" actId="20577"/>
          <ac:spMkLst>
            <pc:docMk/>
            <pc:sldMk cId="3110838047" sldId="1727"/>
            <ac:spMk id="10" creationId="{44AF8124-030D-FE6C-4E0A-564E72A7843B}"/>
          </ac:spMkLst>
        </pc:spChg>
      </pc:sldChg>
      <pc:sldChg chg="del">
        <pc:chgData name="Greater Calvary" userId="fcdb9dcf5fe215e3" providerId="LiveId" clId="{9221C554-59B6-4A75-AA6D-E6EA4C96BA35}" dt="2026-09-10T19:35:27.870" v="819" actId="47"/>
        <pc:sldMkLst>
          <pc:docMk/>
          <pc:sldMk cId="2021695831" sldId="1728"/>
        </pc:sldMkLst>
      </pc:sldChg>
      <pc:sldChg chg="del">
        <pc:chgData name="Greater Calvary" userId="fcdb9dcf5fe215e3" providerId="LiveId" clId="{9221C554-59B6-4A75-AA6D-E6EA4C96BA35}" dt="2026-09-10T19:35:28.592" v="820" actId="47"/>
        <pc:sldMkLst>
          <pc:docMk/>
          <pc:sldMk cId="3865663420" sldId="1729"/>
        </pc:sldMkLst>
      </pc:sldChg>
      <pc:sldChg chg="modSp mod modAnim">
        <pc:chgData name="Greater Calvary" userId="fcdb9dcf5fe215e3" providerId="LiveId" clId="{9221C554-59B6-4A75-AA6D-E6EA4C96BA35}" dt="2026-09-10T19:46:03.891" v="873"/>
        <pc:sldMkLst>
          <pc:docMk/>
          <pc:sldMk cId="3800487583" sldId="1730"/>
        </pc:sldMkLst>
        <pc:spChg chg="mod">
          <ac:chgData name="Greater Calvary" userId="fcdb9dcf5fe215e3" providerId="LiveId" clId="{9221C554-59B6-4A75-AA6D-E6EA4C96BA35}" dt="2026-09-10T19:45:34.618" v="870" actId="21"/>
          <ac:spMkLst>
            <pc:docMk/>
            <pc:sldMk cId="3800487583" sldId="1730"/>
            <ac:spMk id="6" creationId="{05AE3337-C27F-D52E-50F0-A46792EAAF08}"/>
          </ac:spMkLst>
        </pc:spChg>
        <pc:spChg chg="mod">
          <ac:chgData name="Greater Calvary" userId="fcdb9dcf5fe215e3" providerId="LiveId" clId="{9221C554-59B6-4A75-AA6D-E6EA4C96BA35}" dt="2026-09-10T19:44:34.704" v="864" actId="207"/>
          <ac:spMkLst>
            <pc:docMk/>
            <pc:sldMk cId="3800487583" sldId="1730"/>
            <ac:spMk id="9" creationId="{03DA398B-FD8B-BBE4-6C88-4565A1FD28CF}"/>
          </ac:spMkLst>
        </pc:spChg>
        <pc:spChg chg="mod">
          <ac:chgData name="Greater Calvary" userId="fcdb9dcf5fe215e3" providerId="LiveId" clId="{9221C554-59B6-4A75-AA6D-E6EA4C96BA35}" dt="2026-09-10T19:40:59.719" v="862" actId="20577"/>
          <ac:spMkLst>
            <pc:docMk/>
            <pc:sldMk cId="3800487583" sldId="1730"/>
            <ac:spMk id="10" creationId="{AF4A3BE9-640C-94BE-EF23-9552549D867B}"/>
          </ac:spMkLst>
        </pc:spChg>
      </pc:sldChg>
      <pc:sldChg chg="del">
        <pc:chgData name="Greater Calvary" userId="fcdb9dcf5fe215e3" providerId="LiveId" clId="{9221C554-59B6-4A75-AA6D-E6EA4C96BA35}" dt="2026-09-10T19:44:48.200" v="865" actId="47"/>
        <pc:sldMkLst>
          <pc:docMk/>
          <pc:sldMk cId="2084105331" sldId="1731"/>
        </pc:sldMkLst>
      </pc:sldChg>
      <pc:sldChg chg="del">
        <pc:chgData name="Greater Calvary" userId="fcdb9dcf5fe215e3" providerId="LiveId" clId="{9221C554-59B6-4A75-AA6D-E6EA4C96BA35}" dt="2026-09-10T19:44:49.429" v="866" actId="47"/>
        <pc:sldMkLst>
          <pc:docMk/>
          <pc:sldMk cId="320222012" sldId="1732"/>
        </pc:sldMkLst>
      </pc:sldChg>
      <pc:sldChg chg="modSp mod modAnim">
        <pc:chgData name="Greater Calvary" userId="fcdb9dcf5fe215e3" providerId="LiveId" clId="{9221C554-59B6-4A75-AA6D-E6EA4C96BA35}" dt="2026-09-10T19:51:04.272" v="909" actId="21"/>
        <pc:sldMkLst>
          <pc:docMk/>
          <pc:sldMk cId="498039013" sldId="1733"/>
        </pc:sldMkLst>
        <pc:spChg chg="mod">
          <ac:chgData name="Greater Calvary" userId="fcdb9dcf5fe215e3" providerId="LiveId" clId="{9221C554-59B6-4A75-AA6D-E6EA4C96BA35}" dt="2026-09-10T19:51:04.272" v="909" actId="21"/>
          <ac:spMkLst>
            <pc:docMk/>
            <pc:sldMk cId="498039013" sldId="1733"/>
            <ac:spMk id="6" creationId="{FC121AB1-EFC4-B25B-7933-38FCB88A0B4A}"/>
          </ac:spMkLst>
        </pc:spChg>
        <pc:spChg chg="mod">
          <ac:chgData name="Greater Calvary" userId="fcdb9dcf5fe215e3" providerId="LiveId" clId="{9221C554-59B6-4A75-AA6D-E6EA4C96BA35}" dt="2026-09-10T19:50:40.292" v="907"/>
          <ac:spMkLst>
            <pc:docMk/>
            <pc:sldMk cId="498039013" sldId="1733"/>
            <ac:spMk id="9" creationId="{05EE6DD5-2C24-7E19-CF1C-B5CEAC8CC2BE}"/>
          </ac:spMkLst>
        </pc:spChg>
        <pc:spChg chg="mod">
          <ac:chgData name="Greater Calvary" userId="fcdb9dcf5fe215e3" providerId="LiveId" clId="{9221C554-59B6-4A75-AA6D-E6EA4C96BA35}" dt="2026-09-10T19:48:50.178" v="899" actId="20577"/>
          <ac:spMkLst>
            <pc:docMk/>
            <pc:sldMk cId="498039013" sldId="1733"/>
            <ac:spMk id="10" creationId="{7C4D8255-B01E-FA11-5C51-51E8DC47110B}"/>
          </ac:spMkLst>
        </pc:spChg>
      </pc:sldChg>
      <pc:sldChg chg="del">
        <pc:chgData name="Greater Calvary" userId="fcdb9dcf5fe215e3" providerId="LiveId" clId="{9221C554-59B6-4A75-AA6D-E6EA4C96BA35}" dt="2026-09-10T19:48:54.639" v="900" actId="47"/>
        <pc:sldMkLst>
          <pc:docMk/>
          <pc:sldMk cId="1286112201" sldId="1734"/>
        </pc:sldMkLst>
      </pc:sldChg>
      <pc:sldChg chg="del">
        <pc:chgData name="Greater Calvary" userId="fcdb9dcf5fe215e3" providerId="LiveId" clId="{9221C554-59B6-4A75-AA6D-E6EA4C96BA35}" dt="2026-09-10T19:48:57.520" v="902" actId="47"/>
        <pc:sldMkLst>
          <pc:docMk/>
          <pc:sldMk cId="1759447039" sldId="1735"/>
        </pc:sldMkLst>
      </pc:sldChg>
      <pc:sldChg chg="del">
        <pc:chgData name="Greater Calvary" userId="fcdb9dcf5fe215e3" providerId="LiveId" clId="{9221C554-59B6-4A75-AA6D-E6EA4C96BA35}" dt="2026-09-10T19:48:56.545" v="901" actId="47"/>
        <pc:sldMkLst>
          <pc:docMk/>
          <pc:sldMk cId="3985879701" sldId="1736"/>
        </pc:sldMkLst>
      </pc:sldChg>
      <pc:sldChg chg="modSp mod">
        <pc:chgData name="Greater Calvary" userId="fcdb9dcf5fe215e3" providerId="LiveId" clId="{9221C554-59B6-4A75-AA6D-E6EA4C96BA35}" dt="2026-09-10T19:56:43.970" v="951" actId="20577"/>
        <pc:sldMkLst>
          <pc:docMk/>
          <pc:sldMk cId="3724913789" sldId="1737"/>
        </pc:sldMkLst>
        <pc:spChg chg="mod">
          <ac:chgData name="Greater Calvary" userId="fcdb9dcf5fe215e3" providerId="LiveId" clId="{9221C554-59B6-4A75-AA6D-E6EA4C96BA35}" dt="2026-09-10T19:56:43.970" v="951" actId="20577"/>
          <ac:spMkLst>
            <pc:docMk/>
            <pc:sldMk cId="3724913789" sldId="1737"/>
            <ac:spMk id="6" creationId="{A329D146-D61D-EED4-F2FB-2E68631FD80F}"/>
          </ac:spMkLst>
        </pc:spChg>
        <pc:spChg chg="mod">
          <ac:chgData name="Greater Calvary" userId="fcdb9dcf5fe215e3" providerId="LiveId" clId="{9221C554-59B6-4A75-AA6D-E6EA4C96BA35}" dt="2026-09-10T19:55:44.241" v="938"/>
          <ac:spMkLst>
            <pc:docMk/>
            <pc:sldMk cId="3724913789" sldId="1737"/>
            <ac:spMk id="9" creationId="{2ECBE6A7-8FAB-9CCC-AD30-A74ECE7B4F9B}"/>
          </ac:spMkLst>
        </pc:spChg>
        <pc:spChg chg="mod">
          <ac:chgData name="Greater Calvary" userId="fcdb9dcf5fe215e3" providerId="LiveId" clId="{9221C554-59B6-4A75-AA6D-E6EA4C96BA35}" dt="2026-09-10T19:54:53.030" v="937" actId="20577"/>
          <ac:spMkLst>
            <pc:docMk/>
            <pc:sldMk cId="3724913789" sldId="1737"/>
            <ac:spMk id="10" creationId="{ECD9520D-C2FA-1BB3-E0D4-902C298D6CB8}"/>
          </ac:spMkLst>
        </pc:spChg>
      </pc:sldChg>
      <pc:sldChg chg="del">
        <pc:chgData name="Greater Calvary" userId="fcdb9dcf5fe215e3" providerId="LiveId" clId="{9221C554-59B6-4A75-AA6D-E6EA4C96BA35}" dt="2026-09-10T19:55:48.980" v="939" actId="47"/>
        <pc:sldMkLst>
          <pc:docMk/>
          <pc:sldMk cId="563785885" sldId="1738"/>
        </pc:sldMkLst>
      </pc:sldChg>
      <pc:sldChg chg="del">
        <pc:chgData name="Greater Calvary" userId="fcdb9dcf5fe215e3" providerId="LiveId" clId="{9221C554-59B6-4A75-AA6D-E6EA4C96BA35}" dt="2026-09-10T19:55:50.294" v="940" actId="47"/>
        <pc:sldMkLst>
          <pc:docMk/>
          <pc:sldMk cId="2579281018" sldId="1739"/>
        </pc:sldMkLst>
      </pc:sldChg>
      <pc:sldChg chg="modSp mod">
        <pc:chgData name="Greater Calvary" userId="fcdb9dcf5fe215e3" providerId="LiveId" clId="{9221C554-59B6-4A75-AA6D-E6EA4C96BA35}" dt="2026-09-10T19:59:38.030" v="974" actId="20577"/>
        <pc:sldMkLst>
          <pc:docMk/>
          <pc:sldMk cId="1739924645" sldId="1740"/>
        </pc:sldMkLst>
        <pc:spChg chg="mod">
          <ac:chgData name="Greater Calvary" userId="fcdb9dcf5fe215e3" providerId="LiveId" clId="{9221C554-59B6-4A75-AA6D-E6EA4C96BA35}" dt="2026-09-10T19:59:38.030" v="974" actId="20577"/>
          <ac:spMkLst>
            <pc:docMk/>
            <pc:sldMk cId="1739924645" sldId="1740"/>
            <ac:spMk id="6" creationId="{53052D66-4B0C-8634-9EFA-6ADEFC9C6152}"/>
          </ac:spMkLst>
        </pc:spChg>
        <pc:spChg chg="mod">
          <ac:chgData name="Greater Calvary" userId="fcdb9dcf5fe215e3" providerId="LiveId" clId="{9221C554-59B6-4A75-AA6D-E6EA4C96BA35}" dt="2026-09-10T19:58:48.222" v="967"/>
          <ac:spMkLst>
            <pc:docMk/>
            <pc:sldMk cId="1739924645" sldId="1740"/>
            <ac:spMk id="9" creationId="{3D06FF62-ED30-09C1-C3CA-F86AD66E07EE}"/>
          </ac:spMkLst>
        </pc:spChg>
        <pc:spChg chg="mod">
          <ac:chgData name="Greater Calvary" userId="fcdb9dcf5fe215e3" providerId="LiveId" clId="{9221C554-59B6-4A75-AA6D-E6EA4C96BA35}" dt="2026-09-10T19:58:27.241" v="966" actId="20577"/>
          <ac:spMkLst>
            <pc:docMk/>
            <pc:sldMk cId="1739924645" sldId="1740"/>
            <ac:spMk id="10" creationId="{6A05CDAA-B181-3674-301F-2D3EC8E38CB5}"/>
          </ac:spMkLst>
        </pc:spChg>
      </pc:sldChg>
      <pc:sldChg chg="del">
        <pc:chgData name="Greater Calvary" userId="fcdb9dcf5fe215e3" providerId="LiveId" clId="{9221C554-59B6-4A75-AA6D-E6EA4C96BA35}" dt="2026-09-10T19:58:20.648" v="961" actId="47"/>
        <pc:sldMkLst>
          <pc:docMk/>
          <pc:sldMk cId="2036997725" sldId="1741"/>
        </pc:sldMkLst>
      </pc:sldChg>
      <pc:sldChg chg="del">
        <pc:chgData name="Greater Calvary" userId="fcdb9dcf5fe215e3" providerId="LiveId" clId="{9221C554-59B6-4A75-AA6D-E6EA4C96BA35}" dt="2026-09-10T19:58:21.596" v="962" actId="47"/>
        <pc:sldMkLst>
          <pc:docMk/>
          <pc:sldMk cId="18189723" sldId="1742"/>
        </pc:sldMkLst>
      </pc:sldChg>
      <pc:sldChg chg="modSp add del mod">
        <pc:chgData name="Greater Calvary" userId="fcdb9dcf5fe215e3" providerId="LiveId" clId="{9221C554-59B6-4A75-AA6D-E6EA4C96BA35}" dt="2026-09-10T20:24:32.049" v="1015"/>
        <pc:sldMkLst>
          <pc:docMk/>
          <pc:sldMk cId="1370321677" sldId="1754"/>
        </pc:sldMkLst>
        <pc:spChg chg="mod">
          <ac:chgData name="Greater Calvary" userId="fcdb9dcf5fe215e3" providerId="LiveId" clId="{9221C554-59B6-4A75-AA6D-E6EA4C96BA35}" dt="2026-09-10T20:24:32.049" v="1015"/>
          <ac:spMkLst>
            <pc:docMk/>
            <pc:sldMk cId="1370321677" sldId="1754"/>
            <ac:spMk id="6" creationId="{F34AFAC8-D9A2-9175-6241-D27B12C87517}"/>
          </ac:spMkLst>
        </pc:spChg>
        <pc:spChg chg="mod">
          <ac:chgData name="Greater Calvary" userId="fcdb9dcf5fe215e3" providerId="LiveId" clId="{9221C554-59B6-4A75-AA6D-E6EA4C96BA35}" dt="2026-09-10T20:01:50.205" v="987"/>
          <ac:spMkLst>
            <pc:docMk/>
            <pc:sldMk cId="1370321677" sldId="1754"/>
            <ac:spMk id="9" creationId="{283D063F-1B24-6D8F-4A1E-388358F604B8}"/>
          </ac:spMkLst>
        </pc:spChg>
        <pc:spChg chg="mod">
          <ac:chgData name="Greater Calvary" userId="fcdb9dcf5fe215e3" providerId="LiveId" clId="{9221C554-59B6-4A75-AA6D-E6EA4C96BA35}" dt="2026-09-10T20:01:26.276" v="986" actId="20577"/>
          <ac:spMkLst>
            <pc:docMk/>
            <pc:sldMk cId="1370321677" sldId="1754"/>
            <ac:spMk id="10" creationId="{995C5D6B-8942-E6C3-E5DF-E59AA92A1587}"/>
          </ac:spMkLst>
        </pc:spChg>
      </pc:sldChg>
      <pc:sldChg chg="del">
        <pc:chgData name="Greater Calvary" userId="fcdb9dcf5fe215e3" providerId="LiveId" clId="{9221C554-59B6-4A75-AA6D-E6EA4C96BA35}" dt="2026-09-10T20:07:41.001" v="993" actId="47"/>
        <pc:sldMkLst>
          <pc:docMk/>
          <pc:sldMk cId="948440101" sldId="1755"/>
        </pc:sldMkLst>
      </pc:sldChg>
      <pc:sldChg chg="add del">
        <pc:chgData name="Greater Calvary" userId="fcdb9dcf5fe215e3" providerId="LiveId" clId="{9221C554-59B6-4A75-AA6D-E6EA4C96BA35}" dt="2026-09-10T20:07:43.084" v="994" actId="47"/>
        <pc:sldMkLst>
          <pc:docMk/>
          <pc:sldMk cId="3598698489" sldId="1756"/>
        </pc:sldMkLst>
      </pc:sldChg>
      <pc:sldChg chg="modSp mod">
        <pc:chgData name="Greater Calvary" userId="fcdb9dcf5fe215e3" providerId="LiveId" clId="{9221C554-59B6-4A75-AA6D-E6EA4C96BA35}" dt="2026-09-10T20:27:18.052" v="1029" actId="20577"/>
        <pc:sldMkLst>
          <pc:docMk/>
          <pc:sldMk cId="2391140527" sldId="1757"/>
        </pc:sldMkLst>
        <pc:spChg chg="mod">
          <ac:chgData name="Greater Calvary" userId="fcdb9dcf5fe215e3" providerId="LiveId" clId="{9221C554-59B6-4A75-AA6D-E6EA4C96BA35}" dt="2026-09-10T20:27:18.052" v="1029" actId="20577"/>
          <ac:spMkLst>
            <pc:docMk/>
            <pc:sldMk cId="2391140527" sldId="1757"/>
            <ac:spMk id="6" creationId="{627D3C57-D2EC-4DA1-B04D-C78D0016260D}"/>
          </ac:spMkLst>
        </pc:spChg>
        <pc:spChg chg="mod">
          <ac:chgData name="Greater Calvary" userId="fcdb9dcf5fe215e3" providerId="LiveId" clId="{9221C554-59B6-4A75-AA6D-E6EA4C96BA35}" dt="2026-09-10T20:26:43.478" v="1023" actId="1076"/>
          <ac:spMkLst>
            <pc:docMk/>
            <pc:sldMk cId="2391140527" sldId="1757"/>
            <ac:spMk id="9" creationId="{5706BDC3-255B-A2D4-258C-CAF69431AC3D}"/>
          </ac:spMkLst>
        </pc:spChg>
        <pc:spChg chg="mod">
          <ac:chgData name="Greater Calvary" userId="fcdb9dcf5fe215e3" providerId="LiveId" clId="{9221C554-59B6-4A75-AA6D-E6EA4C96BA35}" dt="2026-09-10T20:24:53.134" v="1019" actId="20577"/>
          <ac:spMkLst>
            <pc:docMk/>
            <pc:sldMk cId="2391140527" sldId="1757"/>
            <ac:spMk id="10" creationId="{204891C4-A40F-D92F-8BE0-A3564EE23D25}"/>
          </ac:spMkLst>
        </pc:spChg>
      </pc:sldChg>
      <pc:sldChg chg="del">
        <pc:chgData name="Greater Calvary" userId="fcdb9dcf5fe215e3" providerId="LiveId" clId="{9221C554-59B6-4A75-AA6D-E6EA4C96BA35}" dt="2026-09-10T20:24:58.097" v="1021" actId="47"/>
        <pc:sldMkLst>
          <pc:docMk/>
          <pc:sldMk cId="2427410400" sldId="1758"/>
        </pc:sldMkLst>
      </pc:sldChg>
      <pc:sldChg chg="del">
        <pc:chgData name="Greater Calvary" userId="fcdb9dcf5fe215e3" providerId="LiveId" clId="{9221C554-59B6-4A75-AA6D-E6EA4C96BA35}" dt="2026-09-10T20:24:56.721" v="1020" actId="47"/>
        <pc:sldMkLst>
          <pc:docMk/>
          <pc:sldMk cId="2036801511" sldId="1759"/>
        </pc:sldMkLst>
      </pc:sldChg>
      <pc:sldChg chg="modSp mod">
        <pc:chgData name="Greater Calvary" userId="fcdb9dcf5fe215e3" providerId="LiveId" clId="{9221C554-59B6-4A75-AA6D-E6EA4C96BA35}" dt="2026-09-10T20:32:32.715" v="1070" actId="20577"/>
        <pc:sldMkLst>
          <pc:docMk/>
          <pc:sldMk cId="1051330030" sldId="1760"/>
        </pc:sldMkLst>
        <pc:spChg chg="mod">
          <ac:chgData name="Greater Calvary" userId="fcdb9dcf5fe215e3" providerId="LiveId" clId="{9221C554-59B6-4A75-AA6D-E6EA4C96BA35}" dt="2026-09-10T20:32:32.715" v="1070" actId="20577"/>
          <ac:spMkLst>
            <pc:docMk/>
            <pc:sldMk cId="1051330030" sldId="1760"/>
            <ac:spMk id="6" creationId="{4180661B-814F-B266-D483-68BD09E52099}"/>
          </ac:spMkLst>
        </pc:spChg>
        <pc:spChg chg="mod">
          <ac:chgData name="Greater Calvary" userId="fcdb9dcf5fe215e3" providerId="LiveId" clId="{9221C554-59B6-4A75-AA6D-E6EA4C96BA35}" dt="2026-09-10T20:32:03.029" v="1065"/>
          <ac:spMkLst>
            <pc:docMk/>
            <pc:sldMk cId="1051330030" sldId="1760"/>
            <ac:spMk id="9" creationId="{A0975F56-CFA8-6CB2-7EFA-B433E8F1CF11}"/>
          </ac:spMkLst>
        </pc:spChg>
        <pc:spChg chg="mod">
          <ac:chgData name="Greater Calvary" userId="fcdb9dcf5fe215e3" providerId="LiveId" clId="{9221C554-59B6-4A75-AA6D-E6EA4C96BA35}" dt="2026-09-10T20:31:30.133" v="1061" actId="20577"/>
          <ac:spMkLst>
            <pc:docMk/>
            <pc:sldMk cId="1051330030" sldId="1760"/>
            <ac:spMk id="10" creationId="{32802F8E-17F4-DE80-A009-9FB7F555C376}"/>
          </ac:spMkLst>
        </pc:spChg>
      </pc:sldChg>
      <pc:sldChg chg="del">
        <pc:chgData name="Greater Calvary" userId="fcdb9dcf5fe215e3" providerId="LiveId" clId="{9221C554-59B6-4A75-AA6D-E6EA4C96BA35}" dt="2026-09-10T20:31:34.304" v="1062" actId="47"/>
        <pc:sldMkLst>
          <pc:docMk/>
          <pc:sldMk cId="4124454379" sldId="1761"/>
        </pc:sldMkLst>
      </pc:sldChg>
      <pc:sldChg chg="del">
        <pc:chgData name="Greater Calvary" userId="fcdb9dcf5fe215e3" providerId="LiveId" clId="{9221C554-59B6-4A75-AA6D-E6EA4C96BA35}" dt="2026-09-10T20:31:36.230" v="1063" actId="47"/>
        <pc:sldMkLst>
          <pc:docMk/>
          <pc:sldMk cId="460489728" sldId="1762"/>
        </pc:sldMkLst>
      </pc:sldChg>
      <pc:sldChg chg="modSp mod">
        <pc:chgData name="Greater Calvary" userId="fcdb9dcf5fe215e3" providerId="LiveId" clId="{9221C554-59B6-4A75-AA6D-E6EA4C96BA35}" dt="2026-09-10T20:42:17.949" v="1096" actId="20577"/>
        <pc:sldMkLst>
          <pc:docMk/>
          <pc:sldMk cId="409063888" sldId="1763"/>
        </pc:sldMkLst>
        <pc:spChg chg="mod">
          <ac:chgData name="Greater Calvary" userId="fcdb9dcf5fe215e3" providerId="LiveId" clId="{9221C554-59B6-4A75-AA6D-E6EA4C96BA35}" dt="2026-09-10T20:42:17.949" v="1096" actId="20577"/>
          <ac:spMkLst>
            <pc:docMk/>
            <pc:sldMk cId="409063888" sldId="1763"/>
            <ac:spMk id="6" creationId="{4577D704-CEED-E77A-2BF7-E3BBCB6AEC81}"/>
          </ac:spMkLst>
        </pc:spChg>
        <pc:spChg chg="mod">
          <ac:chgData name="Greater Calvary" userId="fcdb9dcf5fe215e3" providerId="LiveId" clId="{9221C554-59B6-4A75-AA6D-E6EA4C96BA35}" dt="2026-09-10T20:38:41.505" v="1087"/>
          <ac:spMkLst>
            <pc:docMk/>
            <pc:sldMk cId="409063888" sldId="1763"/>
            <ac:spMk id="9" creationId="{40E19FF1-64EC-EE29-E88D-4D28F20266C0}"/>
          </ac:spMkLst>
        </pc:spChg>
        <pc:spChg chg="mod">
          <ac:chgData name="Greater Calvary" userId="fcdb9dcf5fe215e3" providerId="LiveId" clId="{9221C554-59B6-4A75-AA6D-E6EA4C96BA35}" dt="2026-09-10T20:38:28.668" v="1085" actId="20577"/>
          <ac:spMkLst>
            <pc:docMk/>
            <pc:sldMk cId="409063888" sldId="1763"/>
            <ac:spMk id="10" creationId="{93261AEC-9173-F033-B7EE-C42E004BB23C}"/>
          </ac:spMkLst>
        </pc:spChg>
      </pc:sldChg>
      <pc:sldChg chg="del">
        <pc:chgData name="Greater Calvary" userId="fcdb9dcf5fe215e3" providerId="LiveId" clId="{9221C554-59B6-4A75-AA6D-E6EA4C96BA35}" dt="2026-09-10T20:40:14.311" v="1091" actId="47"/>
        <pc:sldMkLst>
          <pc:docMk/>
          <pc:sldMk cId="3419825578" sldId="1764"/>
        </pc:sldMkLst>
      </pc:sldChg>
      <pc:sldChg chg="del">
        <pc:chgData name="Greater Calvary" userId="fcdb9dcf5fe215e3" providerId="LiveId" clId="{9221C554-59B6-4A75-AA6D-E6EA4C96BA35}" dt="2026-09-10T20:40:15.160" v="1092" actId="47"/>
        <pc:sldMkLst>
          <pc:docMk/>
          <pc:sldMk cId="3241292895" sldId="1765"/>
        </pc:sldMkLst>
      </pc:sldChg>
      <pc:sldChg chg="modSp mod">
        <pc:chgData name="Greater Calvary" userId="fcdb9dcf5fe215e3" providerId="LiveId" clId="{9221C554-59B6-4A75-AA6D-E6EA4C96BA35}" dt="2026-09-10T20:49:40.900" v="1143" actId="20577"/>
        <pc:sldMkLst>
          <pc:docMk/>
          <pc:sldMk cId="2817747051" sldId="1766"/>
        </pc:sldMkLst>
        <pc:spChg chg="mod">
          <ac:chgData name="Greater Calvary" userId="fcdb9dcf5fe215e3" providerId="LiveId" clId="{9221C554-59B6-4A75-AA6D-E6EA4C96BA35}" dt="2026-09-10T20:49:40.900" v="1143" actId="20577"/>
          <ac:spMkLst>
            <pc:docMk/>
            <pc:sldMk cId="2817747051" sldId="1766"/>
            <ac:spMk id="6" creationId="{7CF95BE4-AE83-09EB-554B-C864F501CA30}"/>
          </ac:spMkLst>
        </pc:spChg>
        <pc:spChg chg="mod">
          <ac:chgData name="Greater Calvary" userId="fcdb9dcf5fe215e3" providerId="LiveId" clId="{9221C554-59B6-4A75-AA6D-E6EA4C96BA35}" dt="2026-09-10T20:45:57.340" v="1125" actId="1076"/>
          <ac:spMkLst>
            <pc:docMk/>
            <pc:sldMk cId="2817747051" sldId="1766"/>
            <ac:spMk id="9" creationId="{9ED7E70F-7CF6-5A2A-FB06-0322E0C03F42}"/>
          </ac:spMkLst>
        </pc:spChg>
        <pc:spChg chg="mod">
          <ac:chgData name="Greater Calvary" userId="fcdb9dcf5fe215e3" providerId="LiveId" clId="{9221C554-59B6-4A75-AA6D-E6EA4C96BA35}" dt="2026-09-10T20:44:56.399" v="1116" actId="20577"/>
          <ac:spMkLst>
            <pc:docMk/>
            <pc:sldMk cId="2817747051" sldId="1766"/>
            <ac:spMk id="10" creationId="{297BB895-EBC8-BB15-4825-3883671AE802}"/>
          </ac:spMkLst>
        </pc:spChg>
      </pc:sldChg>
      <pc:sldChg chg="del">
        <pc:chgData name="Greater Calvary" userId="fcdb9dcf5fe215e3" providerId="LiveId" clId="{9221C554-59B6-4A75-AA6D-E6EA4C96BA35}" dt="2026-09-10T20:46:00.261" v="1126" actId="47"/>
        <pc:sldMkLst>
          <pc:docMk/>
          <pc:sldMk cId="4182827822" sldId="1767"/>
        </pc:sldMkLst>
      </pc:sldChg>
      <pc:sldChg chg="del">
        <pc:chgData name="Greater Calvary" userId="fcdb9dcf5fe215e3" providerId="LiveId" clId="{9221C554-59B6-4A75-AA6D-E6EA4C96BA35}" dt="2026-09-10T20:46:01.413" v="1127" actId="47"/>
        <pc:sldMkLst>
          <pc:docMk/>
          <pc:sldMk cId="1990616680" sldId="1768"/>
        </pc:sldMkLst>
      </pc:sldChg>
      <pc:sldChg chg="modSp mod">
        <pc:chgData name="Greater Calvary" userId="fcdb9dcf5fe215e3" providerId="LiveId" clId="{9221C554-59B6-4A75-AA6D-E6EA4C96BA35}" dt="2026-09-10T20:51:47.126" v="1156" actId="20577"/>
        <pc:sldMkLst>
          <pc:docMk/>
          <pc:sldMk cId="1540352431" sldId="1769"/>
        </pc:sldMkLst>
        <pc:spChg chg="mod">
          <ac:chgData name="Greater Calvary" userId="fcdb9dcf5fe215e3" providerId="LiveId" clId="{9221C554-59B6-4A75-AA6D-E6EA4C96BA35}" dt="2026-09-10T20:51:47.126" v="1156" actId="20577"/>
          <ac:spMkLst>
            <pc:docMk/>
            <pc:sldMk cId="1540352431" sldId="1769"/>
            <ac:spMk id="6" creationId="{2B181C3C-1C43-0A56-3354-1706C33BEB95}"/>
          </ac:spMkLst>
        </pc:spChg>
        <pc:spChg chg="mod">
          <ac:chgData name="Greater Calvary" userId="fcdb9dcf5fe215e3" providerId="LiveId" clId="{9221C554-59B6-4A75-AA6D-E6EA4C96BA35}" dt="2026-09-10T20:50:41.508" v="1148"/>
          <ac:spMkLst>
            <pc:docMk/>
            <pc:sldMk cId="1540352431" sldId="1769"/>
            <ac:spMk id="9" creationId="{519DBC4F-CCD7-A0B9-60F3-978EAFAEB998}"/>
          </ac:spMkLst>
        </pc:spChg>
        <pc:spChg chg="mod">
          <ac:chgData name="Greater Calvary" userId="fcdb9dcf5fe215e3" providerId="LiveId" clId="{9221C554-59B6-4A75-AA6D-E6EA4C96BA35}" dt="2026-09-10T20:50:19.452" v="1145" actId="20577"/>
          <ac:spMkLst>
            <pc:docMk/>
            <pc:sldMk cId="1540352431" sldId="1769"/>
            <ac:spMk id="10" creationId="{24512187-2B33-B84C-4945-19FA7E9E18FC}"/>
          </ac:spMkLst>
        </pc:spChg>
      </pc:sldChg>
      <pc:sldChg chg="del">
        <pc:chgData name="Greater Calvary" userId="fcdb9dcf5fe215e3" providerId="LiveId" clId="{9221C554-59B6-4A75-AA6D-E6EA4C96BA35}" dt="2026-09-10T20:50:53.031" v="1149" actId="47"/>
        <pc:sldMkLst>
          <pc:docMk/>
          <pc:sldMk cId="3009905997" sldId="1770"/>
        </pc:sldMkLst>
      </pc:sldChg>
      <pc:sldChg chg="del">
        <pc:chgData name="Greater Calvary" userId="fcdb9dcf5fe215e3" providerId="LiveId" clId="{9221C554-59B6-4A75-AA6D-E6EA4C96BA35}" dt="2026-09-10T20:50:53.859" v="1150" actId="47"/>
        <pc:sldMkLst>
          <pc:docMk/>
          <pc:sldMk cId="2671975554" sldId="1771"/>
        </pc:sldMkLst>
      </pc:sldChg>
      <pc:sldChg chg="addSp modSp">
        <pc:chgData name="Greater Calvary" userId="fcdb9dcf5fe215e3" providerId="LiveId" clId="{9221C554-59B6-4A75-AA6D-E6EA4C96BA35}" dt="2026-09-06T03:28:48.367" v="0" actId="931"/>
        <pc:sldMkLst>
          <pc:docMk/>
          <pc:sldMk cId="3241261825" sldId="1772"/>
        </pc:sldMkLst>
        <pc:picChg chg="add mod">
          <ac:chgData name="Greater Calvary" userId="fcdb9dcf5fe215e3" providerId="LiveId" clId="{9221C554-59B6-4A75-AA6D-E6EA4C96BA35}" dt="2026-09-06T03:28:48.367" v="0" actId="931"/>
          <ac:picMkLst>
            <pc:docMk/>
            <pc:sldMk cId="3241261825" sldId="1772"/>
            <ac:picMk id="9" creationId="{D8ED02C0-46F6-9108-3E88-D01F52DF0869}"/>
          </ac:picMkLst>
        </pc:picChg>
      </pc:sldChg>
      <pc:sldChg chg="ord">
        <pc:chgData name="Greater Calvary" userId="fcdb9dcf5fe215e3" providerId="LiveId" clId="{9221C554-59B6-4A75-AA6D-E6EA4C96BA35}" dt="2026-09-06T03:35:49.405" v="1"/>
        <pc:sldMkLst>
          <pc:docMk/>
          <pc:sldMk cId="77419127" sldId="1774"/>
        </pc:sldMkLst>
      </pc:sldChg>
      <pc:sldChg chg="modSp">
        <pc:chgData name="Greater Calvary" userId="fcdb9dcf5fe215e3" providerId="LiveId" clId="{9221C554-59B6-4A75-AA6D-E6EA4C96BA35}" dt="2026-09-06T03:44:24.261" v="3"/>
        <pc:sldMkLst>
          <pc:docMk/>
          <pc:sldMk cId="735643363" sldId="1776"/>
        </pc:sldMkLst>
        <pc:spChg chg="mod">
          <ac:chgData name="Greater Calvary" userId="fcdb9dcf5fe215e3" providerId="LiveId" clId="{9221C554-59B6-4A75-AA6D-E6EA4C96BA35}" dt="2026-09-06T03:44:24.261" v="3"/>
          <ac:spMkLst>
            <pc:docMk/>
            <pc:sldMk cId="735643363" sldId="1776"/>
            <ac:spMk id="13" creationId="{5BBCC053-2D96-543E-CA8D-D80F2A29A548}"/>
          </ac:spMkLst>
        </pc:spChg>
      </pc:sldChg>
      <pc:sldChg chg="modSp">
        <pc:chgData name="Greater Calvary" userId="fcdb9dcf5fe215e3" providerId="LiveId" clId="{9221C554-59B6-4A75-AA6D-E6EA4C96BA35}" dt="2026-09-06T03:46:22.993" v="7"/>
        <pc:sldMkLst>
          <pc:docMk/>
          <pc:sldMk cId="1674010231" sldId="1777"/>
        </pc:sldMkLst>
        <pc:spChg chg="mod">
          <ac:chgData name="Greater Calvary" userId="fcdb9dcf5fe215e3" providerId="LiveId" clId="{9221C554-59B6-4A75-AA6D-E6EA4C96BA35}" dt="2026-09-06T03:46:22.993" v="7"/>
          <ac:spMkLst>
            <pc:docMk/>
            <pc:sldMk cId="1674010231" sldId="1777"/>
            <ac:spMk id="13" creationId="{FA9F38BB-353B-735C-4267-A761D9694ED1}"/>
          </ac:spMkLst>
        </pc:spChg>
      </pc:sldChg>
      <pc:sldChg chg="addSp delSp modSp mod">
        <pc:chgData name="Greater Calvary" userId="fcdb9dcf5fe215e3" providerId="LiveId" clId="{9221C554-59B6-4A75-AA6D-E6EA4C96BA35}" dt="2026-09-10T15:26:30.578" v="379" actId="122"/>
        <pc:sldMkLst>
          <pc:docMk/>
          <pc:sldMk cId="4051248217" sldId="1782"/>
        </pc:sldMkLst>
        <pc:spChg chg="mod">
          <ac:chgData name="Greater Calvary" userId="fcdb9dcf5fe215e3" providerId="LiveId" clId="{9221C554-59B6-4A75-AA6D-E6EA4C96BA35}" dt="2026-09-10T15:26:30.578" v="379" actId="122"/>
          <ac:spMkLst>
            <pc:docMk/>
            <pc:sldMk cId="4051248217" sldId="1782"/>
            <ac:spMk id="2" creationId="{3C9250BB-B7B4-D7CA-4F4F-A2DC260B32BB}"/>
          </ac:spMkLst>
        </pc:spChg>
        <pc:spChg chg="add del">
          <ac:chgData name="Greater Calvary" userId="fcdb9dcf5fe215e3" providerId="LiveId" clId="{9221C554-59B6-4A75-AA6D-E6EA4C96BA35}" dt="2026-09-10T15:25:32.694" v="373" actId="478"/>
          <ac:spMkLst>
            <pc:docMk/>
            <pc:sldMk cId="4051248217" sldId="1782"/>
            <ac:spMk id="3" creationId="{546BA1C0-9076-0A43-9B06-6C055D7BF181}"/>
          </ac:spMkLst>
        </pc:spChg>
        <pc:spChg chg="add del">
          <ac:chgData name="Greater Calvary" userId="fcdb9dcf5fe215e3" providerId="LiveId" clId="{9221C554-59B6-4A75-AA6D-E6EA4C96BA35}" dt="2026-09-10T15:25:31.572" v="369" actId="478"/>
          <ac:spMkLst>
            <pc:docMk/>
            <pc:sldMk cId="4051248217" sldId="1782"/>
            <ac:spMk id="5" creationId="{690AB48C-E34A-C208-7DED-C7A0E1D12DB9}"/>
          </ac:spMkLst>
        </pc:spChg>
        <pc:spChg chg="add del">
          <ac:chgData name="Greater Calvary" userId="fcdb9dcf5fe215e3" providerId="LiveId" clId="{9221C554-59B6-4A75-AA6D-E6EA4C96BA35}" dt="2026-09-10T15:25:30.423" v="366" actId="478"/>
          <ac:spMkLst>
            <pc:docMk/>
            <pc:sldMk cId="4051248217" sldId="1782"/>
            <ac:spMk id="7" creationId="{055001EB-7DCF-0FA1-1C76-99816FC7E0C5}"/>
          </ac:spMkLst>
        </pc:spChg>
        <pc:spChg chg="mod">
          <ac:chgData name="Greater Calvary" userId="fcdb9dcf5fe215e3" providerId="LiveId" clId="{9221C554-59B6-4A75-AA6D-E6EA4C96BA35}" dt="2026-09-10T15:25:32.223" v="372" actId="20577"/>
          <ac:spMkLst>
            <pc:docMk/>
            <pc:sldMk cId="4051248217" sldId="1782"/>
            <ac:spMk id="9" creationId="{2081E416-7202-AAEF-8417-F84BB00FB6C4}"/>
          </ac:spMkLst>
        </pc:spChg>
        <pc:spChg chg="add del">
          <ac:chgData name="Greater Calvary" userId="fcdb9dcf5fe215e3" providerId="LiveId" clId="{9221C554-59B6-4A75-AA6D-E6EA4C96BA35}" dt="2026-09-10T15:25:30.767" v="367" actId="478"/>
          <ac:spMkLst>
            <pc:docMk/>
            <pc:sldMk cId="4051248217" sldId="1782"/>
            <ac:spMk id="10" creationId="{8B9A591E-94BB-1B2D-9210-CF5782DB04A2}"/>
          </ac:spMkLst>
        </pc:spChg>
      </pc:sldChg>
      <pc:sldChg chg="modSp modAnim">
        <pc:chgData name="Greater Calvary" userId="fcdb9dcf5fe215e3" providerId="LiveId" clId="{9221C554-59B6-4A75-AA6D-E6EA4C96BA35}" dt="2026-09-10T15:07:23.123" v="241"/>
        <pc:sldMkLst>
          <pc:docMk/>
          <pc:sldMk cId="2743610592" sldId="1783"/>
        </pc:sldMkLst>
        <pc:spChg chg="mod">
          <ac:chgData name="Greater Calvary" userId="fcdb9dcf5fe215e3" providerId="LiveId" clId="{9221C554-59B6-4A75-AA6D-E6EA4C96BA35}" dt="2026-09-06T04:01:35.767" v="29" actId="20577"/>
          <ac:spMkLst>
            <pc:docMk/>
            <pc:sldMk cId="2743610592" sldId="1783"/>
            <ac:spMk id="2" creationId="{7AEE1F13-F7EA-3B4F-9938-08D767929C8C}"/>
          </ac:spMkLst>
        </pc:spChg>
      </pc:sldChg>
      <pc:sldChg chg="modSp modAnim">
        <pc:chgData name="Greater Calvary" userId="fcdb9dcf5fe215e3" providerId="LiveId" clId="{9221C554-59B6-4A75-AA6D-E6EA4C96BA35}" dt="2026-09-10T15:07:25.599" v="242"/>
        <pc:sldMkLst>
          <pc:docMk/>
          <pc:sldMk cId="230674379" sldId="1784"/>
        </pc:sldMkLst>
        <pc:spChg chg="mod">
          <ac:chgData name="Greater Calvary" userId="fcdb9dcf5fe215e3" providerId="LiveId" clId="{9221C554-59B6-4A75-AA6D-E6EA4C96BA35}" dt="2026-09-06T04:04:09.174" v="38" actId="20577"/>
          <ac:spMkLst>
            <pc:docMk/>
            <pc:sldMk cId="230674379" sldId="1784"/>
            <ac:spMk id="2" creationId="{1E8F793B-C59F-AB0B-1975-28B5DEB10874}"/>
          </ac:spMkLst>
        </pc:spChg>
      </pc:sldChg>
      <pc:sldChg chg="modSp ord">
        <pc:chgData name="Greater Calvary" userId="fcdb9dcf5fe215e3" providerId="LiveId" clId="{9221C554-59B6-4A75-AA6D-E6EA4C96BA35}" dt="2026-09-06T04:09:29.021" v="47" actId="20577"/>
        <pc:sldMkLst>
          <pc:docMk/>
          <pc:sldMk cId="413038512" sldId="1785"/>
        </pc:sldMkLst>
        <pc:spChg chg="mod">
          <ac:chgData name="Greater Calvary" userId="fcdb9dcf5fe215e3" providerId="LiveId" clId="{9221C554-59B6-4A75-AA6D-E6EA4C96BA35}" dt="2026-09-06T04:09:29.021" v="47" actId="20577"/>
          <ac:spMkLst>
            <pc:docMk/>
            <pc:sldMk cId="413038512" sldId="1785"/>
            <ac:spMk id="6" creationId="{8D14A865-673C-1CB5-2081-7858E0A6DE33}"/>
          </ac:spMkLst>
        </pc:spChg>
      </pc:sldChg>
      <pc:sldChg chg="modSp modAnim">
        <pc:chgData name="Greater Calvary" userId="fcdb9dcf5fe215e3" providerId="LiveId" clId="{9221C554-59B6-4A75-AA6D-E6EA4C96BA35}" dt="2026-09-10T15:07:35.196" v="244"/>
        <pc:sldMkLst>
          <pc:docMk/>
          <pc:sldMk cId="2737914266" sldId="1786"/>
        </pc:sldMkLst>
        <pc:spChg chg="mod">
          <ac:chgData name="Greater Calvary" userId="fcdb9dcf5fe215e3" providerId="LiveId" clId="{9221C554-59B6-4A75-AA6D-E6EA4C96BA35}" dt="2026-09-06T04:13:26.322" v="69" actId="20577"/>
          <ac:spMkLst>
            <pc:docMk/>
            <pc:sldMk cId="2737914266" sldId="1786"/>
            <ac:spMk id="6" creationId="{7477008D-3E09-07E5-A1E5-72D0A5C9B2C3}"/>
          </ac:spMkLst>
        </pc:spChg>
      </pc:sldChg>
      <pc:sldChg chg="addSp delSp modSp add mod delAnim modAnim">
        <pc:chgData name="Greater Calvary" userId="fcdb9dcf5fe215e3" providerId="LiveId" clId="{9221C554-59B6-4A75-AA6D-E6EA4C96BA35}" dt="2026-09-10T15:07:40.670" v="245"/>
        <pc:sldMkLst>
          <pc:docMk/>
          <pc:sldMk cId="2875691219" sldId="1787"/>
        </pc:sldMkLst>
        <pc:spChg chg="add mod">
          <ac:chgData name="Greater Calvary" userId="fcdb9dcf5fe215e3" providerId="LiveId" clId="{9221C554-59B6-4A75-AA6D-E6EA4C96BA35}" dt="2026-09-10T14:42:51.078" v="106"/>
          <ac:spMkLst>
            <pc:docMk/>
            <pc:sldMk cId="2875691219" sldId="1787"/>
            <ac:spMk id="2" creationId="{F15619CD-6661-DBFC-56F6-67D62E071FAE}"/>
          </ac:spMkLst>
        </pc:spChg>
        <pc:spChg chg="del">
          <ac:chgData name="Greater Calvary" userId="fcdb9dcf5fe215e3" providerId="LiveId" clId="{9221C554-59B6-4A75-AA6D-E6EA4C96BA35}" dt="2026-09-10T14:42:42.366" v="104" actId="478"/>
          <ac:spMkLst>
            <pc:docMk/>
            <pc:sldMk cId="2875691219" sldId="1787"/>
            <ac:spMk id="6" creationId="{44D84811-4464-6BB5-C3E1-60CF3E9161F7}"/>
          </ac:spMkLst>
        </pc:spChg>
      </pc:sldChg>
      <pc:sldChg chg="new del">
        <pc:chgData name="Greater Calvary" userId="fcdb9dcf5fe215e3" providerId="LiveId" clId="{9221C554-59B6-4A75-AA6D-E6EA4C96BA35}" dt="2026-09-10T14:42:31.763" v="102" actId="47"/>
        <pc:sldMkLst>
          <pc:docMk/>
          <pc:sldMk cId="3255423576" sldId="1787"/>
        </pc:sldMkLst>
      </pc:sldChg>
      <pc:sldChg chg="addSp modSp add mod modAnim">
        <pc:chgData name="Greater Calvary" userId="fcdb9dcf5fe215e3" providerId="LiveId" clId="{9221C554-59B6-4A75-AA6D-E6EA4C96BA35}" dt="2026-09-10T15:07:43.026" v="246"/>
        <pc:sldMkLst>
          <pc:docMk/>
          <pc:sldMk cId="2395022200" sldId="1788"/>
        </pc:sldMkLst>
        <pc:spChg chg="mod">
          <ac:chgData name="Greater Calvary" userId="fcdb9dcf5fe215e3" providerId="LiveId" clId="{9221C554-59B6-4A75-AA6D-E6EA4C96BA35}" dt="2026-09-10T14:44:30.046" v="128" actId="1076"/>
          <ac:spMkLst>
            <pc:docMk/>
            <pc:sldMk cId="2395022200" sldId="1788"/>
            <ac:spMk id="2" creationId="{6E9574E3-E00C-0172-9E2E-FBE93456011F}"/>
          </ac:spMkLst>
        </pc:spChg>
        <pc:spChg chg="add mod">
          <ac:chgData name="Greater Calvary" userId="fcdb9dcf5fe215e3" providerId="LiveId" clId="{9221C554-59B6-4A75-AA6D-E6EA4C96BA35}" dt="2026-09-10T14:44:04.829" v="122" actId="1076"/>
          <ac:spMkLst>
            <pc:docMk/>
            <pc:sldMk cId="2395022200" sldId="1788"/>
            <ac:spMk id="5" creationId="{0FC7899E-8B35-C502-CF95-23F9DC033BD6}"/>
          </ac:spMkLst>
        </pc:spChg>
      </pc:sldChg>
      <pc:sldChg chg="modSp add mod modAnim">
        <pc:chgData name="Greater Calvary" userId="fcdb9dcf5fe215e3" providerId="LiveId" clId="{9221C554-59B6-4A75-AA6D-E6EA4C96BA35}" dt="2026-09-10T15:07:45.494" v="247"/>
        <pc:sldMkLst>
          <pc:docMk/>
          <pc:sldMk cId="1080947648" sldId="1789"/>
        </pc:sldMkLst>
        <pc:spChg chg="mod">
          <ac:chgData name="Greater Calvary" userId="fcdb9dcf5fe215e3" providerId="LiveId" clId="{9221C554-59B6-4A75-AA6D-E6EA4C96BA35}" dt="2026-09-10T14:45:15.435" v="131" actId="1076"/>
          <ac:spMkLst>
            <pc:docMk/>
            <pc:sldMk cId="1080947648" sldId="1789"/>
            <ac:spMk id="2" creationId="{1ED99AEB-6FF3-FE20-84D3-C2433C7CCFA8}"/>
          </ac:spMkLst>
        </pc:spChg>
      </pc:sldChg>
      <pc:sldChg chg="modSp add mod modAnim">
        <pc:chgData name="Greater Calvary" userId="fcdb9dcf5fe215e3" providerId="LiveId" clId="{9221C554-59B6-4A75-AA6D-E6EA4C96BA35}" dt="2026-09-10T15:07:50.157" v="248"/>
        <pc:sldMkLst>
          <pc:docMk/>
          <pc:sldMk cId="4008167905" sldId="1790"/>
        </pc:sldMkLst>
        <pc:spChg chg="mod">
          <ac:chgData name="Greater Calvary" userId="fcdb9dcf5fe215e3" providerId="LiveId" clId="{9221C554-59B6-4A75-AA6D-E6EA4C96BA35}" dt="2026-09-10T14:48:46.446" v="157" actId="122"/>
          <ac:spMkLst>
            <pc:docMk/>
            <pc:sldMk cId="4008167905" sldId="1790"/>
            <ac:spMk id="6" creationId="{955126B4-282A-7F91-5B7C-DB543E45B6E5}"/>
          </ac:spMkLst>
        </pc:spChg>
      </pc:sldChg>
      <pc:sldChg chg="modSp add modAnim">
        <pc:chgData name="Greater Calvary" userId="fcdb9dcf5fe215e3" providerId="LiveId" clId="{9221C554-59B6-4A75-AA6D-E6EA4C96BA35}" dt="2026-09-10T15:07:52.974" v="249"/>
        <pc:sldMkLst>
          <pc:docMk/>
          <pc:sldMk cId="2825335889" sldId="1791"/>
        </pc:sldMkLst>
        <pc:spChg chg="mod">
          <ac:chgData name="Greater Calvary" userId="fcdb9dcf5fe215e3" providerId="LiveId" clId="{9221C554-59B6-4A75-AA6D-E6EA4C96BA35}" dt="2026-09-10T14:47:38.984" v="152" actId="20577"/>
          <ac:spMkLst>
            <pc:docMk/>
            <pc:sldMk cId="2825335889" sldId="1791"/>
            <ac:spMk id="6" creationId="{6FCB78CA-12D2-01D2-28C9-C1C7F783F314}"/>
          </ac:spMkLst>
        </pc:spChg>
      </pc:sldChg>
      <pc:sldChg chg="modSp add del modAnim">
        <pc:chgData name="Greater Calvary" userId="fcdb9dcf5fe215e3" providerId="LiveId" clId="{9221C554-59B6-4A75-AA6D-E6EA4C96BA35}" dt="2026-09-10T15:08:05.517" v="252"/>
        <pc:sldMkLst>
          <pc:docMk/>
          <pc:sldMk cId="1799861617" sldId="1792"/>
        </pc:sldMkLst>
        <pc:spChg chg="mod">
          <ac:chgData name="Greater Calvary" userId="fcdb9dcf5fe215e3" providerId="LiveId" clId="{9221C554-59B6-4A75-AA6D-E6EA4C96BA35}" dt="2026-09-10T14:51:07.025" v="175" actId="207"/>
          <ac:spMkLst>
            <pc:docMk/>
            <pc:sldMk cId="1799861617" sldId="1792"/>
            <ac:spMk id="6" creationId="{7274FC37-C082-4981-553B-A2258931FD90}"/>
          </ac:spMkLst>
        </pc:spChg>
      </pc:sldChg>
      <pc:sldChg chg="modSp add mod modAnim">
        <pc:chgData name="Greater Calvary" userId="fcdb9dcf5fe215e3" providerId="LiveId" clId="{9221C554-59B6-4A75-AA6D-E6EA4C96BA35}" dt="2026-09-10T15:08:08.076" v="253"/>
        <pc:sldMkLst>
          <pc:docMk/>
          <pc:sldMk cId="174709143" sldId="1793"/>
        </pc:sldMkLst>
        <pc:spChg chg="mod">
          <ac:chgData name="Greater Calvary" userId="fcdb9dcf5fe215e3" providerId="LiveId" clId="{9221C554-59B6-4A75-AA6D-E6EA4C96BA35}" dt="2026-09-10T14:51:42.970" v="179" actId="1076"/>
          <ac:spMkLst>
            <pc:docMk/>
            <pc:sldMk cId="174709143" sldId="1793"/>
            <ac:spMk id="6" creationId="{28A749E1-BDAF-6A32-25DE-07AE5D26C75F}"/>
          </ac:spMkLst>
        </pc:spChg>
      </pc:sldChg>
      <pc:sldChg chg="modSp add modAnim">
        <pc:chgData name="Greater Calvary" userId="fcdb9dcf5fe215e3" providerId="LiveId" clId="{9221C554-59B6-4A75-AA6D-E6EA4C96BA35}" dt="2026-09-10T15:08:20.559" v="256"/>
        <pc:sldMkLst>
          <pc:docMk/>
          <pc:sldMk cId="2648880971" sldId="1794"/>
        </pc:sldMkLst>
        <pc:spChg chg="mod">
          <ac:chgData name="Greater Calvary" userId="fcdb9dcf5fe215e3" providerId="LiveId" clId="{9221C554-59B6-4A75-AA6D-E6EA4C96BA35}" dt="2026-09-10T15:06:28.403" v="235" actId="207"/>
          <ac:spMkLst>
            <pc:docMk/>
            <pc:sldMk cId="2648880971" sldId="1794"/>
            <ac:spMk id="6" creationId="{13AE94C8-2C50-ED4F-908A-0321A660329C}"/>
          </ac:spMkLst>
        </pc:spChg>
      </pc:sldChg>
      <pc:sldChg chg="modSp add mod modAnim">
        <pc:chgData name="Greater Calvary" userId="fcdb9dcf5fe215e3" providerId="LiveId" clId="{9221C554-59B6-4A75-AA6D-E6EA4C96BA35}" dt="2026-09-10T15:08:23.031" v="257"/>
        <pc:sldMkLst>
          <pc:docMk/>
          <pc:sldMk cId="886614642" sldId="1795"/>
        </pc:sldMkLst>
        <pc:spChg chg="mod">
          <ac:chgData name="Greater Calvary" userId="fcdb9dcf5fe215e3" providerId="LiveId" clId="{9221C554-59B6-4A75-AA6D-E6EA4C96BA35}" dt="2026-09-10T15:05:05.709" v="201" actId="1076"/>
          <ac:spMkLst>
            <pc:docMk/>
            <pc:sldMk cId="886614642" sldId="1795"/>
            <ac:spMk id="3" creationId="{91FD035F-21AD-0CBF-617C-6DD9DE6A9663}"/>
          </ac:spMkLst>
        </pc:spChg>
        <pc:spChg chg="mod">
          <ac:chgData name="Greater Calvary" userId="fcdb9dcf5fe215e3" providerId="LiveId" clId="{9221C554-59B6-4A75-AA6D-E6EA4C96BA35}" dt="2026-09-10T15:05:02.203" v="199" actId="1076"/>
          <ac:spMkLst>
            <pc:docMk/>
            <pc:sldMk cId="886614642" sldId="1795"/>
            <ac:spMk id="6" creationId="{1BE1A96E-6C2A-4959-ACAA-4BE857316C19}"/>
          </ac:spMkLst>
        </pc:spChg>
      </pc:sldChg>
      <pc:sldChg chg="modSp add mod ord modAnim">
        <pc:chgData name="Greater Calvary" userId="fcdb9dcf5fe215e3" providerId="LiveId" clId="{9221C554-59B6-4A75-AA6D-E6EA4C96BA35}" dt="2026-09-10T15:15:49.980" v="276"/>
        <pc:sldMkLst>
          <pc:docMk/>
          <pc:sldMk cId="689472104" sldId="1796"/>
        </pc:sldMkLst>
        <pc:spChg chg="mod">
          <ac:chgData name="Greater Calvary" userId="fcdb9dcf5fe215e3" providerId="LiveId" clId="{9221C554-59B6-4A75-AA6D-E6EA4C96BA35}" dt="2026-09-10T15:15:43.612" v="274" actId="1076"/>
          <ac:spMkLst>
            <pc:docMk/>
            <pc:sldMk cId="689472104" sldId="1796"/>
            <ac:spMk id="4" creationId="{31D7BB61-2043-07F6-C7AF-CA21667ADAFA}"/>
          </ac:spMkLst>
        </pc:spChg>
      </pc:sldChg>
      <pc:sldChg chg="add del modAnim">
        <pc:chgData name="Greater Calvary" userId="fcdb9dcf5fe215e3" providerId="LiveId" clId="{9221C554-59B6-4A75-AA6D-E6EA4C96BA35}" dt="2026-09-10T15:08:58.676" v="264" actId="47"/>
        <pc:sldMkLst>
          <pc:docMk/>
          <pc:sldMk cId="787644154" sldId="1796"/>
        </pc:sldMkLst>
      </pc:sldChg>
      <pc:sldChg chg="modSp add mod">
        <pc:chgData name="Greater Calvary" userId="fcdb9dcf5fe215e3" providerId="LiveId" clId="{9221C554-59B6-4A75-AA6D-E6EA4C96BA35}" dt="2026-09-10T15:17:22.573" v="296" actId="207"/>
        <pc:sldMkLst>
          <pc:docMk/>
          <pc:sldMk cId="3714362712" sldId="1797"/>
        </pc:sldMkLst>
        <pc:spChg chg="mod">
          <ac:chgData name="Greater Calvary" userId="fcdb9dcf5fe215e3" providerId="LiveId" clId="{9221C554-59B6-4A75-AA6D-E6EA4C96BA35}" dt="2026-09-10T15:17:22.573" v="296" actId="207"/>
          <ac:spMkLst>
            <pc:docMk/>
            <pc:sldMk cId="3714362712" sldId="1797"/>
            <ac:spMk id="4" creationId="{13B433A4-AAFE-F36A-B211-C891C52C72D4}"/>
          </ac:spMkLst>
        </pc:spChg>
      </pc:sldChg>
      <pc:sldChg chg="modSp add del mod modAnim">
        <pc:chgData name="Greater Calvary" userId="fcdb9dcf5fe215e3" providerId="LiveId" clId="{9221C554-59B6-4A75-AA6D-E6EA4C96BA35}" dt="2026-09-10T15:20:10.310" v="331" actId="207"/>
        <pc:sldMkLst>
          <pc:docMk/>
          <pc:sldMk cId="1413935398" sldId="1798"/>
        </pc:sldMkLst>
        <pc:spChg chg="mod">
          <ac:chgData name="Greater Calvary" userId="fcdb9dcf5fe215e3" providerId="LiveId" clId="{9221C554-59B6-4A75-AA6D-E6EA4C96BA35}" dt="2026-09-10T15:20:10.310" v="331" actId="207"/>
          <ac:spMkLst>
            <pc:docMk/>
            <pc:sldMk cId="1413935398" sldId="1798"/>
            <ac:spMk id="4" creationId="{18C51C15-8556-E9E9-B1AF-87742E2C4D27}"/>
          </ac:spMkLst>
        </pc:spChg>
      </pc:sldChg>
      <pc:sldChg chg="modSp add mod">
        <pc:chgData name="Greater Calvary" userId="fcdb9dcf5fe215e3" providerId="LiveId" clId="{9221C554-59B6-4A75-AA6D-E6EA4C96BA35}" dt="2026-09-10T15:20:47.178" v="333" actId="1076"/>
        <pc:sldMkLst>
          <pc:docMk/>
          <pc:sldMk cId="1261229207" sldId="1799"/>
        </pc:sldMkLst>
        <pc:spChg chg="mod">
          <ac:chgData name="Greater Calvary" userId="fcdb9dcf5fe215e3" providerId="LiveId" clId="{9221C554-59B6-4A75-AA6D-E6EA4C96BA35}" dt="2026-09-10T15:20:47.178" v="333" actId="1076"/>
          <ac:spMkLst>
            <pc:docMk/>
            <pc:sldMk cId="1261229207" sldId="1799"/>
            <ac:spMk id="4" creationId="{117CF67F-FE01-651E-101E-839C4008B469}"/>
          </ac:spMkLst>
        </pc:spChg>
      </pc:sldChg>
      <pc:sldChg chg="add del">
        <pc:chgData name="Greater Calvary" userId="fcdb9dcf5fe215e3" providerId="LiveId" clId="{9221C554-59B6-4A75-AA6D-E6EA4C96BA35}" dt="2026-09-10T15:25:33.223" v="374" actId="2890"/>
        <pc:sldMkLst>
          <pc:docMk/>
          <pc:sldMk cId="1037299275" sldId="1800"/>
        </pc:sldMkLst>
      </pc:sldChg>
      <pc:sldChg chg="add modAnim">
        <pc:chgData name="Greater Calvary" userId="fcdb9dcf5fe215e3" providerId="LiveId" clId="{9221C554-59B6-4A75-AA6D-E6EA4C96BA35}" dt="2026-09-10T15:26:11.440" v="376"/>
        <pc:sldMkLst>
          <pc:docMk/>
          <pc:sldMk cId="3146165659" sldId="1800"/>
        </pc:sldMkLst>
      </pc:sldChg>
      <pc:sldChg chg="addSp modSp add mod addAnim delAnim modAnim">
        <pc:chgData name="Greater Calvary" userId="fcdb9dcf5fe215e3" providerId="LiveId" clId="{9221C554-59B6-4A75-AA6D-E6EA4C96BA35}" dt="2026-09-10T15:33:22.357" v="512" actId="1037"/>
        <pc:sldMkLst>
          <pc:docMk/>
          <pc:sldMk cId="778284891" sldId="1801"/>
        </pc:sldMkLst>
        <pc:spChg chg="mod">
          <ac:chgData name="Greater Calvary" userId="fcdb9dcf5fe215e3" providerId="LiveId" clId="{9221C554-59B6-4A75-AA6D-E6EA4C96BA35}" dt="2026-09-10T15:26:42.122" v="382" actId="14100"/>
          <ac:spMkLst>
            <pc:docMk/>
            <pc:sldMk cId="778284891" sldId="1801"/>
            <ac:spMk id="2" creationId="{2776B557-8426-FD62-94FA-5528D28F7F2A}"/>
          </ac:spMkLst>
        </pc:spChg>
        <pc:spChg chg="add mod">
          <ac:chgData name="Greater Calvary" userId="fcdb9dcf5fe215e3" providerId="LiveId" clId="{9221C554-59B6-4A75-AA6D-E6EA4C96BA35}" dt="2026-09-10T15:32:21.567" v="452" actId="1076"/>
          <ac:spMkLst>
            <pc:docMk/>
            <pc:sldMk cId="778284891" sldId="1801"/>
            <ac:spMk id="3" creationId="{F3161223-5D38-3613-281B-721723462947}"/>
          </ac:spMkLst>
        </pc:spChg>
        <pc:spChg chg="mod">
          <ac:chgData name="Greater Calvary" userId="fcdb9dcf5fe215e3" providerId="LiveId" clId="{9221C554-59B6-4A75-AA6D-E6EA4C96BA35}" dt="2026-09-10T15:27:10.691" v="414" actId="1076"/>
          <ac:spMkLst>
            <pc:docMk/>
            <pc:sldMk cId="778284891" sldId="1801"/>
            <ac:spMk id="4" creationId="{549407D2-D66A-886C-4161-AF832F5F0219}"/>
          </ac:spMkLst>
        </pc:spChg>
        <pc:spChg chg="add mod ord">
          <ac:chgData name="Greater Calvary" userId="fcdb9dcf5fe215e3" providerId="LiveId" clId="{9221C554-59B6-4A75-AA6D-E6EA4C96BA35}" dt="2026-09-10T15:33:22.357" v="512" actId="1037"/>
          <ac:spMkLst>
            <pc:docMk/>
            <pc:sldMk cId="778284891" sldId="1801"/>
            <ac:spMk id="5" creationId="{BED1FAB3-4302-7B62-AC50-ADF6612B743F}"/>
          </ac:spMkLst>
        </pc:spChg>
      </pc:sldChg>
      <pc:sldChg chg="modSp add mod modAnim">
        <pc:chgData name="Greater Calvary" userId="fcdb9dcf5fe215e3" providerId="LiveId" clId="{9221C554-59B6-4A75-AA6D-E6EA4C96BA35}" dt="2026-09-10T18:54:27.366" v="526" actId="1076"/>
        <pc:sldMkLst>
          <pc:docMk/>
          <pc:sldMk cId="1895053728" sldId="1802"/>
        </pc:sldMkLst>
        <pc:spChg chg="mod">
          <ac:chgData name="Greater Calvary" userId="fcdb9dcf5fe215e3" providerId="LiveId" clId="{9221C554-59B6-4A75-AA6D-E6EA4C96BA35}" dt="2026-09-10T18:54:27.366" v="526" actId="1076"/>
          <ac:spMkLst>
            <pc:docMk/>
            <pc:sldMk cId="1895053728" sldId="1802"/>
            <ac:spMk id="4" creationId="{35B13036-6209-0EC7-57E0-7DA178E2B36A}"/>
          </ac:spMkLst>
        </pc:spChg>
      </pc:sldChg>
      <pc:sldChg chg="modSp add mod ord">
        <pc:chgData name="Greater Calvary" userId="fcdb9dcf5fe215e3" providerId="LiveId" clId="{9221C554-59B6-4A75-AA6D-E6EA4C96BA35}" dt="2026-09-10T18:57:20.195" v="546" actId="1076"/>
        <pc:sldMkLst>
          <pc:docMk/>
          <pc:sldMk cId="3704690375" sldId="1803"/>
        </pc:sldMkLst>
        <pc:spChg chg="mod">
          <ac:chgData name="Greater Calvary" userId="fcdb9dcf5fe215e3" providerId="LiveId" clId="{9221C554-59B6-4A75-AA6D-E6EA4C96BA35}" dt="2026-09-10T18:57:20.195" v="546" actId="1076"/>
          <ac:spMkLst>
            <pc:docMk/>
            <pc:sldMk cId="3704690375" sldId="1803"/>
            <ac:spMk id="4" creationId="{D0747F8B-14E2-F330-843C-DF850D3B8548}"/>
          </ac:spMkLst>
        </pc:spChg>
      </pc:sldChg>
      <pc:sldChg chg="modSp add mod">
        <pc:chgData name="Greater Calvary" userId="fcdb9dcf5fe215e3" providerId="LiveId" clId="{9221C554-59B6-4A75-AA6D-E6EA4C96BA35}" dt="2026-09-10T19:05:27.671" v="585" actId="207"/>
        <pc:sldMkLst>
          <pc:docMk/>
          <pc:sldMk cId="3629381270" sldId="1804"/>
        </pc:sldMkLst>
        <pc:spChg chg="mod">
          <ac:chgData name="Greater Calvary" userId="fcdb9dcf5fe215e3" providerId="LiveId" clId="{9221C554-59B6-4A75-AA6D-E6EA4C96BA35}" dt="2026-09-10T19:05:27.671" v="585" actId="207"/>
          <ac:spMkLst>
            <pc:docMk/>
            <pc:sldMk cId="3629381270" sldId="1804"/>
            <ac:spMk id="4" creationId="{27EA8733-B692-A97D-BC60-C449191BC641}"/>
          </ac:spMkLst>
        </pc:spChg>
      </pc:sldChg>
      <pc:sldChg chg="modSp add mod">
        <pc:chgData name="Greater Calvary" userId="fcdb9dcf5fe215e3" providerId="LiveId" clId="{9221C554-59B6-4A75-AA6D-E6EA4C96BA35}" dt="2026-09-10T19:05:37.543" v="586" actId="1076"/>
        <pc:sldMkLst>
          <pc:docMk/>
          <pc:sldMk cId="129726829" sldId="1805"/>
        </pc:sldMkLst>
        <pc:spChg chg="mod">
          <ac:chgData name="Greater Calvary" userId="fcdb9dcf5fe215e3" providerId="LiveId" clId="{9221C554-59B6-4A75-AA6D-E6EA4C96BA35}" dt="2026-09-10T19:05:37.543" v="586" actId="1076"/>
          <ac:spMkLst>
            <pc:docMk/>
            <pc:sldMk cId="129726829" sldId="1805"/>
            <ac:spMk id="4" creationId="{3A7680B8-DCE6-2131-3BAF-925F191F3483}"/>
          </ac:spMkLst>
        </pc:spChg>
      </pc:sldChg>
      <pc:sldChg chg="modSp add mod modAnim">
        <pc:chgData name="Greater Calvary" userId="fcdb9dcf5fe215e3" providerId="LiveId" clId="{9221C554-59B6-4A75-AA6D-E6EA4C96BA35}" dt="2026-09-10T19:09:28.443" v="637" actId="207"/>
        <pc:sldMkLst>
          <pc:docMk/>
          <pc:sldMk cId="2449157351" sldId="1806"/>
        </pc:sldMkLst>
        <pc:spChg chg="mod">
          <ac:chgData name="Greater Calvary" userId="fcdb9dcf5fe215e3" providerId="LiveId" clId="{9221C554-59B6-4A75-AA6D-E6EA4C96BA35}" dt="2026-09-10T19:09:28.443" v="637" actId="207"/>
          <ac:spMkLst>
            <pc:docMk/>
            <pc:sldMk cId="2449157351" sldId="1806"/>
            <ac:spMk id="2" creationId="{0E12E0B7-59D2-3171-36A9-FF0DECB401AA}"/>
          </ac:spMkLst>
        </pc:spChg>
      </pc:sldChg>
      <pc:sldChg chg="add">
        <pc:chgData name="Greater Calvary" userId="fcdb9dcf5fe215e3" providerId="LiveId" clId="{9221C554-59B6-4A75-AA6D-E6EA4C96BA35}" dt="2026-09-10T19:08:13.997" v="618" actId="2890"/>
        <pc:sldMkLst>
          <pc:docMk/>
          <pc:sldMk cId="3148795873" sldId="1807"/>
        </pc:sldMkLst>
      </pc:sldChg>
      <pc:sldChg chg="modSp add mod">
        <pc:chgData name="Greater Calvary" userId="fcdb9dcf5fe215e3" providerId="LiveId" clId="{9221C554-59B6-4A75-AA6D-E6EA4C96BA35}" dt="2026-09-10T19:14:49.553" v="676" actId="207"/>
        <pc:sldMkLst>
          <pc:docMk/>
          <pc:sldMk cId="1081862258" sldId="1808"/>
        </pc:sldMkLst>
        <pc:spChg chg="mod">
          <ac:chgData name="Greater Calvary" userId="fcdb9dcf5fe215e3" providerId="LiveId" clId="{9221C554-59B6-4A75-AA6D-E6EA4C96BA35}" dt="2026-09-10T19:14:16.337" v="673" actId="1076"/>
          <ac:spMkLst>
            <pc:docMk/>
            <pc:sldMk cId="1081862258" sldId="1808"/>
            <ac:spMk id="3" creationId="{F256A56C-ED3C-AA60-4BFE-1E1C3EE309E9}"/>
          </ac:spMkLst>
        </pc:spChg>
        <pc:spChg chg="mod">
          <ac:chgData name="Greater Calvary" userId="fcdb9dcf5fe215e3" providerId="LiveId" clId="{9221C554-59B6-4A75-AA6D-E6EA4C96BA35}" dt="2026-09-10T19:14:49.553" v="676" actId="207"/>
          <ac:spMkLst>
            <pc:docMk/>
            <pc:sldMk cId="1081862258" sldId="1808"/>
            <ac:spMk id="6" creationId="{077C2AE3-62FC-68B0-F956-A43809D1E801}"/>
          </ac:spMkLst>
        </pc:spChg>
      </pc:sldChg>
      <pc:sldChg chg="modSp add mod">
        <pc:chgData name="Greater Calvary" userId="fcdb9dcf5fe215e3" providerId="LiveId" clId="{9221C554-59B6-4A75-AA6D-E6EA4C96BA35}" dt="2026-09-10T19:15:59.896" v="678" actId="1076"/>
        <pc:sldMkLst>
          <pc:docMk/>
          <pc:sldMk cId="3471429597" sldId="1809"/>
        </pc:sldMkLst>
        <pc:spChg chg="mod">
          <ac:chgData name="Greater Calvary" userId="fcdb9dcf5fe215e3" providerId="LiveId" clId="{9221C554-59B6-4A75-AA6D-E6EA4C96BA35}" dt="2026-09-10T19:15:59.896" v="678" actId="1076"/>
          <ac:spMkLst>
            <pc:docMk/>
            <pc:sldMk cId="3471429597" sldId="1809"/>
            <ac:spMk id="6" creationId="{8A57E977-A3D5-0F8E-1449-5584D62E7EB4}"/>
          </ac:spMkLst>
        </pc:spChg>
      </pc:sldChg>
      <pc:sldChg chg="modSp add mod">
        <pc:chgData name="Greater Calvary" userId="fcdb9dcf5fe215e3" providerId="LiveId" clId="{9221C554-59B6-4A75-AA6D-E6EA4C96BA35}" dt="2026-09-10T19:23:40.843" v="703" actId="207"/>
        <pc:sldMkLst>
          <pc:docMk/>
          <pc:sldMk cId="2412372599" sldId="1810"/>
        </pc:sldMkLst>
        <pc:spChg chg="mod">
          <ac:chgData name="Greater Calvary" userId="fcdb9dcf5fe215e3" providerId="LiveId" clId="{9221C554-59B6-4A75-AA6D-E6EA4C96BA35}" dt="2026-09-10T19:23:40.843" v="703" actId="207"/>
          <ac:spMkLst>
            <pc:docMk/>
            <pc:sldMk cId="2412372599" sldId="1810"/>
            <ac:spMk id="6" creationId="{0F132CF8-0266-0FE1-E8DF-DB8E78A3E1D3}"/>
          </ac:spMkLst>
        </pc:spChg>
      </pc:sldChg>
      <pc:sldChg chg="modSp add mod">
        <pc:chgData name="Greater Calvary" userId="fcdb9dcf5fe215e3" providerId="LiveId" clId="{9221C554-59B6-4A75-AA6D-E6EA4C96BA35}" dt="2026-09-10T19:21:52.841" v="697" actId="1076"/>
        <pc:sldMkLst>
          <pc:docMk/>
          <pc:sldMk cId="944222499" sldId="1811"/>
        </pc:sldMkLst>
        <pc:spChg chg="mod">
          <ac:chgData name="Greater Calvary" userId="fcdb9dcf5fe215e3" providerId="LiveId" clId="{9221C554-59B6-4A75-AA6D-E6EA4C96BA35}" dt="2026-09-10T19:21:52.841" v="697" actId="1076"/>
          <ac:spMkLst>
            <pc:docMk/>
            <pc:sldMk cId="944222499" sldId="1811"/>
            <ac:spMk id="6" creationId="{2D9068F5-1BB1-0F3F-23FE-DC9D164C0429}"/>
          </ac:spMkLst>
        </pc:spChg>
      </pc:sldChg>
      <pc:sldChg chg="modSp add mod">
        <pc:chgData name="Greater Calvary" userId="fcdb9dcf5fe215e3" providerId="LiveId" clId="{9221C554-59B6-4A75-AA6D-E6EA4C96BA35}" dt="2026-09-10T19:29:03.533" v="758" actId="207"/>
        <pc:sldMkLst>
          <pc:docMk/>
          <pc:sldMk cId="3915807911" sldId="1812"/>
        </pc:sldMkLst>
        <pc:spChg chg="mod">
          <ac:chgData name="Greater Calvary" userId="fcdb9dcf5fe215e3" providerId="LiveId" clId="{9221C554-59B6-4A75-AA6D-E6EA4C96BA35}" dt="2026-09-10T19:29:03.533" v="758" actId="207"/>
          <ac:spMkLst>
            <pc:docMk/>
            <pc:sldMk cId="3915807911" sldId="1812"/>
            <ac:spMk id="6" creationId="{3018B291-5A72-F279-C92E-115E595C1EE6}"/>
          </ac:spMkLst>
        </pc:spChg>
        <pc:spChg chg="mod">
          <ac:chgData name="Greater Calvary" userId="fcdb9dcf5fe215e3" providerId="LiveId" clId="{9221C554-59B6-4A75-AA6D-E6EA4C96BA35}" dt="2026-09-10T19:26:15.986" v="735" actId="20577"/>
          <ac:spMkLst>
            <pc:docMk/>
            <pc:sldMk cId="3915807911" sldId="1812"/>
            <ac:spMk id="10" creationId="{9B96E80B-4562-4130-0A31-650AD461368B}"/>
          </ac:spMkLst>
        </pc:spChg>
      </pc:sldChg>
      <pc:sldChg chg="modSp add mod">
        <pc:chgData name="Greater Calvary" userId="fcdb9dcf5fe215e3" providerId="LiveId" clId="{9221C554-59B6-4A75-AA6D-E6EA4C96BA35}" dt="2026-09-10T19:33:04.349" v="810" actId="20577"/>
        <pc:sldMkLst>
          <pc:docMk/>
          <pc:sldMk cId="1276971840" sldId="1813"/>
        </pc:sldMkLst>
        <pc:spChg chg="mod">
          <ac:chgData name="Greater Calvary" userId="fcdb9dcf5fe215e3" providerId="LiveId" clId="{9221C554-59B6-4A75-AA6D-E6EA4C96BA35}" dt="2026-09-10T19:29:11.008" v="760" actId="1076"/>
          <ac:spMkLst>
            <pc:docMk/>
            <pc:sldMk cId="1276971840" sldId="1813"/>
            <ac:spMk id="3" creationId="{7024F292-AE96-46AD-A79B-484993F3A7CE}"/>
          </ac:spMkLst>
        </pc:spChg>
        <pc:spChg chg="mod">
          <ac:chgData name="Greater Calvary" userId="fcdb9dcf5fe215e3" providerId="LiveId" clId="{9221C554-59B6-4A75-AA6D-E6EA4C96BA35}" dt="2026-09-10T19:33:04.349" v="810" actId="20577"/>
          <ac:spMkLst>
            <pc:docMk/>
            <pc:sldMk cId="1276971840" sldId="1813"/>
            <ac:spMk id="6" creationId="{4284B8D6-E788-473D-05B0-245F443A45C8}"/>
          </ac:spMkLst>
        </pc:spChg>
        <pc:spChg chg="mod">
          <ac:chgData name="Greater Calvary" userId="fcdb9dcf5fe215e3" providerId="LiveId" clId="{9221C554-59B6-4A75-AA6D-E6EA4C96BA35}" dt="2026-09-10T19:26:20.753" v="739" actId="20577"/>
          <ac:spMkLst>
            <pc:docMk/>
            <pc:sldMk cId="1276971840" sldId="1813"/>
            <ac:spMk id="10" creationId="{C3CB5AFD-961B-5462-3248-8F3A65849119}"/>
          </ac:spMkLst>
        </pc:spChg>
      </pc:sldChg>
      <pc:sldChg chg="modSp add mod">
        <pc:chgData name="Greater Calvary" userId="fcdb9dcf5fe215e3" providerId="LiveId" clId="{9221C554-59B6-4A75-AA6D-E6EA4C96BA35}" dt="2026-09-10T19:37:38.786" v="832" actId="1076"/>
        <pc:sldMkLst>
          <pc:docMk/>
          <pc:sldMk cId="2150618355" sldId="1814"/>
        </pc:sldMkLst>
        <pc:spChg chg="mod">
          <ac:chgData name="Greater Calvary" userId="fcdb9dcf5fe215e3" providerId="LiveId" clId="{9221C554-59B6-4A75-AA6D-E6EA4C96BA35}" dt="2026-09-10T19:37:38.786" v="832" actId="1076"/>
          <ac:spMkLst>
            <pc:docMk/>
            <pc:sldMk cId="2150618355" sldId="1814"/>
            <ac:spMk id="6" creationId="{E1AC3946-3949-2730-9B80-A1018E16ADF2}"/>
          </ac:spMkLst>
        </pc:spChg>
        <pc:spChg chg="mod">
          <ac:chgData name="Greater Calvary" userId="fcdb9dcf5fe215e3" providerId="LiveId" clId="{9221C554-59B6-4A75-AA6D-E6EA4C96BA35}" dt="2026-09-10T19:35:59.532" v="825" actId="20577"/>
          <ac:spMkLst>
            <pc:docMk/>
            <pc:sldMk cId="2150618355" sldId="1814"/>
            <ac:spMk id="10" creationId="{665CBEB8-0546-A2C4-C642-FBCACED1AC1A}"/>
          </ac:spMkLst>
        </pc:spChg>
      </pc:sldChg>
      <pc:sldChg chg="modSp add mod ord">
        <pc:chgData name="Greater Calvary" userId="fcdb9dcf5fe215e3" providerId="LiveId" clId="{9221C554-59B6-4A75-AA6D-E6EA4C96BA35}" dt="2026-09-10T19:40:27.600" v="856" actId="20577"/>
        <pc:sldMkLst>
          <pc:docMk/>
          <pc:sldMk cId="1863500786" sldId="1815"/>
        </pc:sldMkLst>
        <pc:spChg chg="mod">
          <ac:chgData name="Greater Calvary" userId="fcdb9dcf5fe215e3" providerId="LiveId" clId="{9221C554-59B6-4A75-AA6D-E6EA4C96BA35}" dt="2026-09-10T19:39:24.295" v="853" actId="207"/>
          <ac:spMkLst>
            <pc:docMk/>
            <pc:sldMk cId="1863500786" sldId="1815"/>
            <ac:spMk id="6" creationId="{E10FA7C3-1FE6-66F0-E459-D7F8A817C695}"/>
          </ac:spMkLst>
        </pc:spChg>
        <pc:spChg chg="mod">
          <ac:chgData name="Greater Calvary" userId="fcdb9dcf5fe215e3" providerId="LiveId" clId="{9221C554-59B6-4A75-AA6D-E6EA4C96BA35}" dt="2026-09-10T19:40:27.600" v="856" actId="20577"/>
          <ac:spMkLst>
            <pc:docMk/>
            <pc:sldMk cId="1863500786" sldId="1815"/>
            <ac:spMk id="10" creationId="{AC742401-FBCD-9B36-9A3C-8DFA537A0217}"/>
          </ac:spMkLst>
        </pc:spChg>
      </pc:sldChg>
      <pc:sldChg chg="modSp add mod">
        <pc:chgData name="Greater Calvary" userId="fcdb9dcf5fe215e3" providerId="LiveId" clId="{9221C554-59B6-4A75-AA6D-E6EA4C96BA35}" dt="2026-09-10T19:48:14.899" v="895" actId="207"/>
        <pc:sldMkLst>
          <pc:docMk/>
          <pc:sldMk cId="1684892544" sldId="1816"/>
        </pc:sldMkLst>
        <pc:spChg chg="mod">
          <ac:chgData name="Greater Calvary" userId="fcdb9dcf5fe215e3" providerId="LiveId" clId="{9221C554-59B6-4A75-AA6D-E6EA4C96BA35}" dt="2026-09-10T19:48:14.899" v="895" actId="207"/>
          <ac:spMkLst>
            <pc:docMk/>
            <pc:sldMk cId="1684892544" sldId="1816"/>
            <ac:spMk id="6" creationId="{FE561E12-6DA8-5D9F-763F-C4D4FF7AFEDB}"/>
          </ac:spMkLst>
        </pc:spChg>
      </pc:sldChg>
      <pc:sldChg chg="modSp add mod">
        <pc:chgData name="Greater Calvary" userId="fcdb9dcf5fe215e3" providerId="LiveId" clId="{9221C554-59B6-4A75-AA6D-E6EA4C96BA35}" dt="2026-09-10T19:45:54.335" v="872" actId="1076"/>
        <pc:sldMkLst>
          <pc:docMk/>
          <pc:sldMk cId="3841390275" sldId="1817"/>
        </pc:sldMkLst>
        <pc:spChg chg="mod">
          <ac:chgData name="Greater Calvary" userId="fcdb9dcf5fe215e3" providerId="LiveId" clId="{9221C554-59B6-4A75-AA6D-E6EA4C96BA35}" dt="2026-09-10T19:45:54.335" v="872" actId="1076"/>
          <ac:spMkLst>
            <pc:docMk/>
            <pc:sldMk cId="3841390275" sldId="1817"/>
            <ac:spMk id="6" creationId="{6BB1D190-903C-EAF3-588C-3D1B19971007}"/>
          </ac:spMkLst>
        </pc:spChg>
      </pc:sldChg>
      <pc:sldChg chg="modSp add mod">
        <pc:chgData name="Greater Calvary" userId="fcdb9dcf5fe215e3" providerId="LiveId" clId="{9221C554-59B6-4A75-AA6D-E6EA4C96BA35}" dt="2026-09-10T19:53:01.608" v="933" actId="1076"/>
        <pc:sldMkLst>
          <pc:docMk/>
          <pc:sldMk cId="3210322232" sldId="1818"/>
        </pc:sldMkLst>
        <pc:spChg chg="mod">
          <ac:chgData name="Greater Calvary" userId="fcdb9dcf5fe215e3" providerId="LiveId" clId="{9221C554-59B6-4A75-AA6D-E6EA4C96BA35}" dt="2026-09-10T19:53:01.608" v="933" actId="1076"/>
          <ac:spMkLst>
            <pc:docMk/>
            <pc:sldMk cId="3210322232" sldId="1818"/>
            <ac:spMk id="6" creationId="{398CF65C-D1AD-B443-16E5-F419EAA51852}"/>
          </ac:spMkLst>
        </pc:spChg>
      </pc:sldChg>
      <pc:sldChg chg="modSp add mod ord">
        <pc:chgData name="Greater Calvary" userId="fcdb9dcf5fe215e3" providerId="LiveId" clId="{9221C554-59B6-4A75-AA6D-E6EA4C96BA35}" dt="2026-09-10T19:52:53.088" v="932" actId="207"/>
        <pc:sldMkLst>
          <pc:docMk/>
          <pc:sldMk cId="2679372987" sldId="1819"/>
        </pc:sldMkLst>
        <pc:spChg chg="mod">
          <ac:chgData name="Greater Calvary" userId="fcdb9dcf5fe215e3" providerId="LiveId" clId="{9221C554-59B6-4A75-AA6D-E6EA4C96BA35}" dt="2026-09-10T19:52:53.088" v="932" actId="207"/>
          <ac:spMkLst>
            <pc:docMk/>
            <pc:sldMk cId="2679372987" sldId="1819"/>
            <ac:spMk id="6" creationId="{95C9E601-795D-CF88-B41F-9D4FA03DD161}"/>
          </ac:spMkLst>
        </pc:spChg>
      </pc:sldChg>
      <pc:sldChg chg="add del">
        <pc:chgData name="Greater Calvary" userId="fcdb9dcf5fe215e3" providerId="LiveId" clId="{9221C554-59B6-4A75-AA6D-E6EA4C96BA35}" dt="2026-09-10T19:56:22.049" v="945" actId="47"/>
        <pc:sldMkLst>
          <pc:docMk/>
          <pc:sldMk cId="3498737931" sldId="1820"/>
        </pc:sldMkLst>
      </pc:sldChg>
      <pc:sldChg chg="modSp add mod">
        <pc:chgData name="Greater Calvary" userId="fcdb9dcf5fe215e3" providerId="LiveId" clId="{9221C554-59B6-4A75-AA6D-E6EA4C96BA35}" dt="2026-09-10T19:57:51.811" v="960" actId="207"/>
        <pc:sldMkLst>
          <pc:docMk/>
          <pc:sldMk cId="4162371227" sldId="1820"/>
        </pc:sldMkLst>
        <pc:spChg chg="mod">
          <ac:chgData name="Greater Calvary" userId="fcdb9dcf5fe215e3" providerId="LiveId" clId="{9221C554-59B6-4A75-AA6D-E6EA4C96BA35}" dt="2026-09-10T19:57:51.811" v="960" actId="207"/>
          <ac:spMkLst>
            <pc:docMk/>
            <pc:sldMk cId="4162371227" sldId="1820"/>
            <ac:spMk id="6" creationId="{54CF0568-E100-F7B3-A801-EDC79FA70148}"/>
          </ac:spMkLst>
        </pc:spChg>
      </pc:sldChg>
      <pc:sldChg chg="modSp add mod">
        <pc:chgData name="Greater Calvary" userId="fcdb9dcf5fe215e3" providerId="LiveId" clId="{9221C554-59B6-4A75-AA6D-E6EA4C96BA35}" dt="2026-09-10T19:56:52.933" v="952" actId="20577"/>
        <pc:sldMkLst>
          <pc:docMk/>
          <pc:sldMk cId="184464044" sldId="1821"/>
        </pc:sldMkLst>
        <pc:spChg chg="mod">
          <ac:chgData name="Greater Calvary" userId="fcdb9dcf5fe215e3" providerId="LiveId" clId="{9221C554-59B6-4A75-AA6D-E6EA4C96BA35}" dt="2026-09-10T19:56:52.933" v="952" actId="20577"/>
          <ac:spMkLst>
            <pc:docMk/>
            <pc:sldMk cId="184464044" sldId="1821"/>
            <ac:spMk id="6" creationId="{8A064FC1-9E47-8D30-C4FC-9B5946BC5A72}"/>
          </ac:spMkLst>
        </pc:spChg>
      </pc:sldChg>
      <pc:sldChg chg="add del">
        <pc:chgData name="Greater Calvary" userId="fcdb9dcf5fe215e3" providerId="LiveId" clId="{9221C554-59B6-4A75-AA6D-E6EA4C96BA35}" dt="2026-09-10T19:56:23.183" v="946" actId="47"/>
        <pc:sldMkLst>
          <pc:docMk/>
          <pc:sldMk cId="616576099" sldId="1821"/>
        </pc:sldMkLst>
      </pc:sldChg>
      <pc:sldChg chg="modSp add mod">
        <pc:chgData name="Greater Calvary" userId="fcdb9dcf5fe215e3" providerId="LiveId" clId="{9221C554-59B6-4A75-AA6D-E6EA4C96BA35}" dt="2026-09-10T20:00:39.015" v="982" actId="1076"/>
        <pc:sldMkLst>
          <pc:docMk/>
          <pc:sldMk cId="2186271050" sldId="1822"/>
        </pc:sldMkLst>
        <pc:spChg chg="mod">
          <ac:chgData name="Greater Calvary" userId="fcdb9dcf5fe215e3" providerId="LiveId" clId="{9221C554-59B6-4A75-AA6D-E6EA4C96BA35}" dt="2026-09-10T20:00:39.015" v="982" actId="1076"/>
          <ac:spMkLst>
            <pc:docMk/>
            <pc:sldMk cId="2186271050" sldId="1822"/>
            <ac:spMk id="6" creationId="{E117E072-F4CC-E9EF-1C9A-5541CF2DD112}"/>
          </ac:spMkLst>
        </pc:spChg>
      </pc:sldChg>
      <pc:sldChg chg="modSp add mod">
        <pc:chgData name="Greater Calvary" userId="fcdb9dcf5fe215e3" providerId="LiveId" clId="{9221C554-59B6-4A75-AA6D-E6EA4C96BA35}" dt="2026-09-10T19:59:49.256" v="976" actId="1076"/>
        <pc:sldMkLst>
          <pc:docMk/>
          <pc:sldMk cId="1085116268" sldId="1823"/>
        </pc:sldMkLst>
        <pc:spChg chg="mod">
          <ac:chgData name="Greater Calvary" userId="fcdb9dcf5fe215e3" providerId="LiveId" clId="{9221C554-59B6-4A75-AA6D-E6EA4C96BA35}" dt="2026-09-10T19:59:49.256" v="976" actId="1076"/>
          <ac:spMkLst>
            <pc:docMk/>
            <pc:sldMk cId="1085116268" sldId="1823"/>
            <ac:spMk id="6" creationId="{40F5FF8C-1AF0-E405-5A04-871276A10491}"/>
          </ac:spMkLst>
        </pc:spChg>
      </pc:sldChg>
      <pc:sldChg chg="modSp add mod modAnim">
        <pc:chgData name="Greater Calvary" userId="fcdb9dcf5fe215e3" providerId="LiveId" clId="{9221C554-59B6-4A75-AA6D-E6EA4C96BA35}" dt="2026-09-10T20:09:31.045" v="1013" actId="207"/>
        <pc:sldMkLst>
          <pc:docMk/>
          <pc:sldMk cId="1591829772" sldId="1824"/>
        </pc:sldMkLst>
        <pc:spChg chg="mod">
          <ac:chgData name="Greater Calvary" userId="fcdb9dcf5fe215e3" providerId="LiveId" clId="{9221C554-59B6-4A75-AA6D-E6EA4C96BA35}" dt="2026-09-10T20:09:31.045" v="1013" actId="207"/>
          <ac:spMkLst>
            <pc:docMk/>
            <pc:sldMk cId="1591829772" sldId="1824"/>
            <ac:spMk id="6" creationId="{457D39B5-290B-D698-C72A-3C9A29B5E5C3}"/>
          </ac:spMkLst>
        </pc:spChg>
      </pc:sldChg>
      <pc:sldChg chg="modSp add mod">
        <pc:chgData name="Greater Calvary" userId="fcdb9dcf5fe215e3" providerId="LiveId" clId="{9221C554-59B6-4A75-AA6D-E6EA4C96BA35}" dt="2026-09-10T20:08:26.138" v="1005" actId="1076"/>
        <pc:sldMkLst>
          <pc:docMk/>
          <pc:sldMk cId="3979766120" sldId="1825"/>
        </pc:sldMkLst>
        <pc:spChg chg="mod">
          <ac:chgData name="Greater Calvary" userId="fcdb9dcf5fe215e3" providerId="LiveId" clId="{9221C554-59B6-4A75-AA6D-E6EA4C96BA35}" dt="2026-09-10T20:08:19.820" v="1004" actId="1076"/>
          <ac:spMkLst>
            <pc:docMk/>
            <pc:sldMk cId="3979766120" sldId="1825"/>
            <ac:spMk id="3" creationId="{51AAD536-E769-4AA7-63B2-B65C65600D33}"/>
          </ac:spMkLst>
        </pc:spChg>
        <pc:spChg chg="mod">
          <ac:chgData name="Greater Calvary" userId="fcdb9dcf5fe215e3" providerId="LiveId" clId="{9221C554-59B6-4A75-AA6D-E6EA4C96BA35}" dt="2026-09-10T20:08:26.138" v="1005" actId="1076"/>
          <ac:spMkLst>
            <pc:docMk/>
            <pc:sldMk cId="3979766120" sldId="1825"/>
            <ac:spMk id="6" creationId="{9E5AB2C0-3F06-32DC-4761-187FAC4D6F29}"/>
          </ac:spMkLst>
        </pc:spChg>
      </pc:sldChg>
      <pc:sldChg chg="modSp add mod modAnim">
        <pc:chgData name="Greater Calvary" userId="fcdb9dcf5fe215e3" providerId="LiveId" clId="{9221C554-59B6-4A75-AA6D-E6EA4C96BA35}" dt="2026-09-10T20:29:14.556" v="1057" actId="207"/>
        <pc:sldMkLst>
          <pc:docMk/>
          <pc:sldMk cId="2790946832" sldId="1826"/>
        </pc:sldMkLst>
        <pc:spChg chg="mod">
          <ac:chgData name="Greater Calvary" userId="fcdb9dcf5fe215e3" providerId="LiveId" clId="{9221C554-59B6-4A75-AA6D-E6EA4C96BA35}" dt="2026-09-10T20:29:14.556" v="1057" actId="207"/>
          <ac:spMkLst>
            <pc:docMk/>
            <pc:sldMk cId="2790946832" sldId="1826"/>
            <ac:spMk id="6" creationId="{FAD51395-C1CC-F3B7-41ED-6E3D2B0FBC06}"/>
          </ac:spMkLst>
        </pc:spChg>
      </pc:sldChg>
      <pc:sldChg chg="modSp add mod">
        <pc:chgData name="Greater Calvary" userId="fcdb9dcf5fe215e3" providerId="LiveId" clId="{9221C554-59B6-4A75-AA6D-E6EA4C96BA35}" dt="2026-09-10T20:27:25.288" v="1030" actId="20577"/>
        <pc:sldMkLst>
          <pc:docMk/>
          <pc:sldMk cId="934590991" sldId="1827"/>
        </pc:sldMkLst>
        <pc:spChg chg="mod">
          <ac:chgData name="Greater Calvary" userId="fcdb9dcf5fe215e3" providerId="LiveId" clId="{9221C554-59B6-4A75-AA6D-E6EA4C96BA35}" dt="2026-09-10T20:27:25.288" v="1030" actId="20577"/>
          <ac:spMkLst>
            <pc:docMk/>
            <pc:sldMk cId="934590991" sldId="1827"/>
            <ac:spMk id="6" creationId="{D75BD4B5-5A2E-C11E-B5F4-C1AEBE2DCA6D}"/>
          </ac:spMkLst>
        </pc:spChg>
      </pc:sldChg>
      <pc:sldChg chg="modSp add mod modAnim">
        <pc:chgData name="Greater Calvary" userId="fcdb9dcf5fe215e3" providerId="LiveId" clId="{9221C554-59B6-4A75-AA6D-E6EA4C96BA35}" dt="2026-09-10T20:36:57.951" v="1081" actId="207"/>
        <pc:sldMkLst>
          <pc:docMk/>
          <pc:sldMk cId="2245115427" sldId="1828"/>
        </pc:sldMkLst>
        <pc:spChg chg="mod">
          <ac:chgData name="Greater Calvary" userId="fcdb9dcf5fe215e3" providerId="LiveId" clId="{9221C554-59B6-4A75-AA6D-E6EA4C96BA35}" dt="2026-09-10T20:36:57.951" v="1081" actId="207"/>
          <ac:spMkLst>
            <pc:docMk/>
            <pc:sldMk cId="2245115427" sldId="1828"/>
            <ac:spMk id="6" creationId="{7384CF58-5070-1655-5431-3F16947333CE}"/>
          </ac:spMkLst>
        </pc:spChg>
      </pc:sldChg>
      <pc:sldChg chg="modSp add mod">
        <pc:chgData name="Greater Calvary" userId="fcdb9dcf5fe215e3" providerId="LiveId" clId="{9221C554-59B6-4A75-AA6D-E6EA4C96BA35}" dt="2026-09-10T20:32:26.904" v="1069" actId="20577"/>
        <pc:sldMkLst>
          <pc:docMk/>
          <pc:sldMk cId="564932399" sldId="1829"/>
        </pc:sldMkLst>
        <pc:spChg chg="mod">
          <ac:chgData name="Greater Calvary" userId="fcdb9dcf5fe215e3" providerId="LiveId" clId="{9221C554-59B6-4A75-AA6D-E6EA4C96BA35}" dt="2026-09-10T20:32:26.904" v="1069" actId="20577"/>
          <ac:spMkLst>
            <pc:docMk/>
            <pc:sldMk cId="564932399" sldId="1829"/>
            <ac:spMk id="6" creationId="{B8494A05-C003-8F81-2D7E-172D20660F3B}"/>
          </ac:spMkLst>
        </pc:spChg>
      </pc:sldChg>
      <pc:sldChg chg="modSp add mod modAnim">
        <pc:chgData name="Greater Calvary" userId="fcdb9dcf5fe215e3" providerId="LiveId" clId="{9221C554-59B6-4A75-AA6D-E6EA4C96BA35}" dt="2026-09-10T20:44:22.386" v="1113" actId="207"/>
        <pc:sldMkLst>
          <pc:docMk/>
          <pc:sldMk cId="2373815079" sldId="1830"/>
        </pc:sldMkLst>
        <pc:spChg chg="mod">
          <ac:chgData name="Greater Calvary" userId="fcdb9dcf5fe215e3" providerId="LiveId" clId="{9221C554-59B6-4A75-AA6D-E6EA4C96BA35}" dt="2026-09-10T20:44:22.386" v="1113" actId="207"/>
          <ac:spMkLst>
            <pc:docMk/>
            <pc:sldMk cId="2373815079" sldId="1830"/>
            <ac:spMk id="6" creationId="{FDFE3653-F8CA-F542-EF7D-AF624A03BD89}"/>
          </ac:spMkLst>
        </pc:spChg>
      </pc:sldChg>
      <pc:sldChg chg="modSp add mod">
        <pc:chgData name="Greater Calvary" userId="fcdb9dcf5fe215e3" providerId="LiveId" clId="{9221C554-59B6-4A75-AA6D-E6EA4C96BA35}" dt="2026-09-10T20:44:35.904" v="1114" actId="1076"/>
        <pc:sldMkLst>
          <pc:docMk/>
          <pc:sldMk cId="1788760426" sldId="1831"/>
        </pc:sldMkLst>
        <pc:spChg chg="mod">
          <ac:chgData name="Greater Calvary" userId="fcdb9dcf5fe215e3" providerId="LiveId" clId="{9221C554-59B6-4A75-AA6D-E6EA4C96BA35}" dt="2026-09-10T20:44:35.904" v="1114" actId="1076"/>
          <ac:spMkLst>
            <pc:docMk/>
            <pc:sldMk cId="1788760426" sldId="1831"/>
            <ac:spMk id="6" creationId="{7411EA55-32CE-E51A-269C-214B225563FD}"/>
          </ac:spMkLst>
        </pc:spChg>
      </pc:sldChg>
      <pc:sldChg chg="modSp add mod modAnim">
        <pc:chgData name="Greater Calvary" userId="fcdb9dcf5fe215e3" providerId="LiveId" clId="{9221C554-59B6-4A75-AA6D-E6EA4C96BA35}" dt="2026-09-10T20:47:32.228" v="1141" actId="207"/>
        <pc:sldMkLst>
          <pc:docMk/>
          <pc:sldMk cId="3420741227" sldId="1832"/>
        </pc:sldMkLst>
        <pc:spChg chg="mod">
          <ac:chgData name="Greater Calvary" userId="fcdb9dcf5fe215e3" providerId="LiveId" clId="{9221C554-59B6-4A75-AA6D-E6EA4C96BA35}" dt="2026-09-10T20:47:32.228" v="1141" actId="207"/>
          <ac:spMkLst>
            <pc:docMk/>
            <pc:sldMk cId="3420741227" sldId="1832"/>
            <ac:spMk id="6" creationId="{1D317290-270B-1416-A1B2-455B737A6E09}"/>
          </ac:spMkLst>
        </pc:spChg>
      </pc:sldChg>
      <pc:sldChg chg="modSp add mod">
        <pc:chgData name="Greater Calvary" userId="fcdb9dcf5fe215e3" providerId="LiveId" clId="{9221C554-59B6-4A75-AA6D-E6EA4C96BA35}" dt="2026-09-10T20:46:31.466" v="1133" actId="1076"/>
        <pc:sldMkLst>
          <pc:docMk/>
          <pc:sldMk cId="2400757768" sldId="1833"/>
        </pc:sldMkLst>
        <pc:spChg chg="mod">
          <ac:chgData name="Greater Calvary" userId="fcdb9dcf5fe215e3" providerId="LiveId" clId="{9221C554-59B6-4A75-AA6D-E6EA4C96BA35}" dt="2026-09-10T20:46:31.466" v="1133" actId="1076"/>
          <ac:spMkLst>
            <pc:docMk/>
            <pc:sldMk cId="2400757768" sldId="1833"/>
            <ac:spMk id="6" creationId="{55CDB2E6-D7CF-4121-B08A-0D3C4A639E2E}"/>
          </ac:spMkLst>
        </pc:spChg>
      </pc:sldChg>
      <pc:sldChg chg="modSp add mod modAnim">
        <pc:chgData name="Greater Calvary" userId="fcdb9dcf5fe215e3" providerId="LiveId" clId="{9221C554-59B6-4A75-AA6D-E6EA4C96BA35}" dt="2026-09-10T20:54:10.031" v="1162" actId="207"/>
        <pc:sldMkLst>
          <pc:docMk/>
          <pc:sldMk cId="4183681232" sldId="1834"/>
        </pc:sldMkLst>
        <pc:spChg chg="mod">
          <ac:chgData name="Greater Calvary" userId="fcdb9dcf5fe215e3" providerId="LiveId" clId="{9221C554-59B6-4A75-AA6D-E6EA4C96BA35}" dt="2026-09-10T20:54:10.031" v="1162" actId="207"/>
          <ac:spMkLst>
            <pc:docMk/>
            <pc:sldMk cId="4183681232" sldId="1834"/>
            <ac:spMk id="6" creationId="{6C619BE2-61D6-5666-587A-A36117440D93}"/>
          </ac:spMkLst>
        </pc:spChg>
      </pc:sldChg>
      <pc:sldChg chg="modSp add mod">
        <pc:chgData name="Greater Calvary" userId="fcdb9dcf5fe215e3" providerId="LiveId" clId="{9221C554-59B6-4A75-AA6D-E6EA4C96BA35}" dt="2026-09-10T20:51:56.186" v="1157" actId="20577"/>
        <pc:sldMkLst>
          <pc:docMk/>
          <pc:sldMk cId="733064553" sldId="1835"/>
        </pc:sldMkLst>
        <pc:spChg chg="mod">
          <ac:chgData name="Greater Calvary" userId="fcdb9dcf5fe215e3" providerId="LiveId" clId="{9221C554-59B6-4A75-AA6D-E6EA4C96BA35}" dt="2026-09-10T20:51:56.186" v="1157" actId="20577"/>
          <ac:spMkLst>
            <pc:docMk/>
            <pc:sldMk cId="733064553" sldId="1835"/>
            <ac:spMk id="6" creationId="{D979D197-05D0-35BC-9E5B-8E7706D7FA5C}"/>
          </ac:spMkLst>
        </pc:spChg>
      </pc:sldChg>
      <pc:sldChg chg="modSp add mod ord">
        <pc:chgData name="Greater Calvary" userId="fcdb9dcf5fe215e3" providerId="LiveId" clId="{9221C554-59B6-4A75-AA6D-E6EA4C96BA35}" dt="2026-09-10T20:59:10.328" v="1172" actId="14100"/>
        <pc:sldMkLst>
          <pc:docMk/>
          <pc:sldMk cId="3256032514" sldId="1836"/>
        </pc:sldMkLst>
        <pc:spChg chg="mod">
          <ac:chgData name="Greater Calvary" userId="fcdb9dcf5fe215e3" providerId="LiveId" clId="{9221C554-59B6-4A75-AA6D-E6EA4C96BA35}" dt="2026-09-10T20:59:04.686" v="1170" actId="1076"/>
          <ac:spMkLst>
            <pc:docMk/>
            <pc:sldMk cId="3256032514" sldId="1836"/>
            <ac:spMk id="3" creationId="{59889167-C6E7-FEA8-0D4E-4C1DF1951DD3}"/>
          </ac:spMkLst>
        </pc:spChg>
        <pc:spChg chg="mod">
          <ac:chgData name="Greater Calvary" userId="fcdb9dcf5fe215e3" providerId="LiveId" clId="{9221C554-59B6-4A75-AA6D-E6EA4C96BA35}" dt="2026-09-10T20:59:10.328" v="1172" actId="14100"/>
          <ac:spMkLst>
            <pc:docMk/>
            <pc:sldMk cId="3256032514" sldId="1836"/>
            <ac:spMk id="5" creationId="{F3FE8017-994A-2D8B-52EB-9E39B1E41959}"/>
          </ac:spMkLst>
        </pc:spChg>
      </pc:sldChg>
      <pc:sldChg chg="add del">
        <pc:chgData name="Greater Calvary" userId="fcdb9dcf5fe215e3" providerId="LiveId" clId="{9221C554-59B6-4A75-AA6D-E6EA4C96BA35}" dt="2026-09-10T20:58:03.889" v="1164" actId="47"/>
        <pc:sldMkLst>
          <pc:docMk/>
          <pc:sldMk cId="3450101548" sldId="183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D812CD32-1908-4790-9B33-7AD8E4B0EB0D}" type="datetimeFigureOut">
              <a:rPr lang="en-US" smtClean="0"/>
              <a:t>9/10/2026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267691D7-01B2-4199-8A45-5FE17852D09D}" type="slidenum">
              <a:rPr lang="en-US" smtClean="0"/>
              <a:t>‹#›</a:t>
            </a:fld>
            <a:endParaRPr lang="en-US"/>
          </a:p>
        </p:txBody>
      </p:sp>
    </p:spTree>
    <p:extLst>
      <p:ext uri="{BB962C8B-B14F-4D97-AF65-F5344CB8AC3E}">
        <p14:creationId xmlns:p14="http://schemas.microsoft.com/office/powerpoint/2010/main" val="17058873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350CA-F25B-A299-955E-2B82BEA5589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7560AD9-5D77-9285-8951-5348BAB8445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2F747BB-E972-8E3D-E4F4-0AC086C567B3}"/>
              </a:ext>
            </a:extLst>
          </p:cNvPr>
          <p:cNvSpPr>
            <a:spLocks noGrp="1"/>
          </p:cNvSpPr>
          <p:nvPr>
            <p:ph type="dt" sz="half" idx="10"/>
          </p:nvPr>
        </p:nvSpPr>
        <p:spPr/>
        <p:txBody>
          <a:bodyPr/>
          <a:lstStyle/>
          <a:p>
            <a:fld id="{AFFDECAC-F36A-4F17-A8D7-1264F964946E}" type="datetimeFigureOut">
              <a:rPr lang="en-US" smtClean="0"/>
              <a:t>9/10/2026</a:t>
            </a:fld>
            <a:endParaRPr lang="en-US"/>
          </a:p>
        </p:txBody>
      </p:sp>
      <p:sp>
        <p:nvSpPr>
          <p:cNvPr id="5" name="Footer Placeholder 4">
            <a:extLst>
              <a:ext uri="{FF2B5EF4-FFF2-40B4-BE49-F238E27FC236}">
                <a16:creationId xmlns:a16="http://schemas.microsoft.com/office/drawing/2014/main" id="{C9D55C28-37D2-C58C-F5A8-DD84355812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79F033-7C9B-C075-62DD-3B3001C9F14B}"/>
              </a:ext>
            </a:extLst>
          </p:cNvPr>
          <p:cNvSpPr>
            <a:spLocks noGrp="1"/>
          </p:cNvSpPr>
          <p:nvPr>
            <p:ph type="sldNum" sz="quarter" idx="12"/>
          </p:nvPr>
        </p:nvSpPr>
        <p:spPr/>
        <p:txBody>
          <a:bodyPr/>
          <a:lstStyle/>
          <a:p>
            <a:fld id="{93B187C6-04D2-4E66-97D4-96EA1E6358BC}" type="slidenum">
              <a:rPr lang="en-US" smtClean="0"/>
              <a:t>‹#›</a:t>
            </a:fld>
            <a:endParaRPr lang="en-US"/>
          </a:p>
        </p:txBody>
      </p:sp>
    </p:spTree>
    <p:extLst>
      <p:ext uri="{BB962C8B-B14F-4D97-AF65-F5344CB8AC3E}">
        <p14:creationId xmlns:p14="http://schemas.microsoft.com/office/powerpoint/2010/main" val="2064225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EEE29-5A4A-C180-A123-BC9B5E25787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5D9BD2-8012-01DA-251C-392AF07B1EC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F3E5FF-BC38-EE52-2527-E5D722BEC92F}"/>
              </a:ext>
            </a:extLst>
          </p:cNvPr>
          <p:cNvSpPr>
            <a:spLocks noGrp="1"/>
          </p:cNvSpPr>
          <p:nvPr>
            <p:ph type="dt" sz="half" idx="10"/>
          </p:nvPr>
        </p:nvSpPr>
        <p:spPr/>
        <p:txBody>
          <a:bodyPr/>
          <a:lstStyle/>
          <a:p>
            <a:fld id="{AFFDECAC-F36A-4F17-A8D7-1264F964946E}" type="datetimeFigureOut">
              <a:rPr lang="en-US" smtClean="0"/>
              <a:t>9/10/2026</a:t>
            </a:fld>
            <a:endParaRPr lang="en-US"/>
          </a:p>
        </p:txBody>
      </p:sp>
      <p:sp>
        <p:nvSpPr>
          <p:cNvPr id="5" name="Footer Placeholder 4">
            <a:extLst>
              <a:ext uri="{FF2B5EF4-FFF2-40B4-BE49-F238E27FC236}">
                <a16:creationId xmlns:a16="http://schemas.microsoft.com/office/drawing/2014/main" id="{15B35D20-B4AE-5549-DEBC-9DADA00420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59AF43-DB9D-D4F9-90DB-C0A0956AD295}"/>
              </a:ext>
            </a:extLst>
          </p:cNvPr>
          <p:cNvSpPr>
            <a:spLocks noGrp="1"/>
          </p:cNvSpPr>
          <p:nvPr>
            <p:ph type="sldNum" sz="quarter" idx="12"/>
          </p:nvPr>
        </p:nvSpPr>
        <p:spPr/>
        <p:txBody>
          <a:bodyPr/>
          <a:lstStyle/>
          <a:p>
            <a:fld id="{93B187C6-04D2-4E66-97D4-96EA1E6358BC}" type="slidenum">
              <a:rPr lang="en-US" smtClean="0"/>
              <a:t>‹#›</a:t>
            </a:fld>
            <a:endParaRPr lang="en-US"/>
          </a:p>
        </p:txBody>
      </p:sp>
    </p:spTree>
    <p:extLst>
      <p:ext uri="{BB962C8B-B14F-4D97-AF65-F5344CB8AC3E}">
        <p14:creationId xmlns:p14="http://schemas.microsoft.com/office/powerpoint/2010/main" val="15532401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BB8E4-D52C-7677-4BD8-D03F572ABD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24813EA-FF52-FE8F-D6D1-EF1B5ED53EA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E4D2270-A228-4274-39EB-407042AF72F7}"/>
              </a:ext>
            </a:extLst>
          </p:cNvPr>
          <p:cNvSpPr>
            <a:spLocks noGrp="1"/>
          </p:cNvSpPr>
          <p:nvPr>
            <p:ph type="dt" sz="half" idx="10"/>
          </p:nvPr>
        </p:nvSpPr>
        <p:spPr/>
        <p:txBody>
          <a:bodyPr/>
          <a:lstStyle/>
          <a:p>
            <a:fld id="{AFFDECAC-F36A-4F17-A8D7-1264F964946E}" type="datetimeFigureOut">
              <a:rPr lang="en-US" smtClean="0"/>
              <a:t>9/10/2026</a:t>
            </a:fld>
            <a:endParaRPr lang="en-US"/>
          </a:p>
        </p:txBody>
      </p:sp>
      <p:sp>
        <p:nvSpPr>
          <p:cNvPr id="5" name="Footer Placeholder 4">
            <a:extLst>
              <a:ext uri="{FF2B5EF4-FFF2-40B4-BE49-F238E27FC236}">
                <a16:creationId xmlns:a16="http://schemas.microsoft.com/office/drawing/2014/main" id="{C6B58478-4177-FCF1-BB03-E271634600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D368BF-64F8-B7D5-9135-4640AF3B0054}"/>
              </a:ext>
            </a:extLst>
          </p:cNvPr>
          <p:cNvSpPr>
            <a:spLocks noGrp="1"/>
          </p:cNvSpPr>
          <p:nvPr>
            <p:ph type="sldNum" sz="quarter" idx="12"/>
          </p:nvPr>
        </p:nvSpPr>
        <p:spPr/>
        <p:txBody>
          <a:bodyPr/>
          <a:lstStyle/>
          <a:p>
            <a:fld id="{93B187C6-04D2-4E66-97D4-96EA1E6358BC}" type="slidenum">
              <a:rPr lang="en-US" smtClean="0"/>
              <a:t>‹#›</a:t>
            </a:fld>
            <a:endParaRPr lang="en-US"/>
          </a:p>
        </p:txBody>
      </p:sp>
    </p:spTree>
    <p:extLst>
      <p:ext uri="{BB962C8B-B14F-4D97-AF65-F5344CB8AC3E}">
        <p14:creationId xmlns:p14="http://schemas.microsoft.com/office/powerpoint/2010/main" val="36747725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E3563-FC47-6E05-761E-94C87E18D4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F948CE-F1A2-4297-C37D-F606FE8EF0C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3152480-BDEA-E3AA-258A-D91BC7BB919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829D53F-C44C-8517-8236-3AFC1D82E3EE}"/>
              </a:ext>
            </a:extLst>
          </p:cNvPr>
          <p:cNvSpPr>
            <a:spLocks noGrp="1"/>
          </p:cNvSpPr>
          <p:nvPr>
            <p:ph type="dt" sz="half" idx="10"/>
          </p:nvPr>
        </p:nvSpPr>
        <p:spPr/>
        <p:txBody>
          <a:bodyPr/>
          <a:lstStyle/>
          <a:p>
            <a:fld id="{AFFDECAC-F36A-4F17-A8D7-1264F964946E}" type="datetimeFigureOut">
              <a:rPr lang="en-US" smtClean="0"/>
              <a:t>9/10/2026</a:t>
            </a:fld>
            <a:endParaRPr lang="en-US"/>
          </a:p>
        </p:txBody>
      </p:sp>
      <p:sp>
        <p:nvSpPr>
          <p:cNvPr id="6" name="Footer Placeholder 5">
            <a:extLst>
              <a:ext uri="{FF2B5EF4-FFF2-40B4-BE49-F238E27FC236}">
                <a16:creationId xmlns:a16="http://schemas.microsoft.com/office/drawing/2014/main" id="{FAA66F42-D003-B4A9-B48E-6B2162714C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FD0B1E-99DD-CDDE-B3D3-A9F206F14AD4}"/>
              </a:ext>
            </a:extLst>
          </p:cNvPr>
          <p:cNvSpPr>
            <a:spLocks noGrp="1"/>
          </p:cNvSpPr>
          <p:nvPr>
            <p:ph type="sldNum" sz="quarter" idx="12"/>
          </p:nvPr>
        </p:nvSpPr>
        <p:spPr/>
        <p:txBody>
          <a:bodyPr/>
          <a:lstStyle/>
          <a:p>
            <a:fld id="{93B187C6-04D2-4E66-97D4-96EA1E6358BC}" type="slidenum">
              <a:rPr lang="en-US" smtClean="0"/>
              <a:t>‹#›</a:t>
            </a:fld>
            <a:endParaRPr lang="en-US"/>
          </a:p>
        </p:txBody>
      </p:sp>
    </p:spTree>
    <p:extLst>
      <p:ext uri="{BB962C8B-B14F-4D97-AF65-F5344CB8AC3E}">
        <p14:creationId xmlns:p14="http://schemas.microsoft.com/office/powerpoint/2010/main" val="13097488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8168F-15BA-3A1E-2CBA-1A7F8EE4A38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814FC6C-51B5-A95D-E418-27D9741CE6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7F502D-A0FC-25C3-5FEA-53705F140FA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DDD1D2F-7273-968B-1A7A-5D3072BA899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C7EA476-E49A-6B7D-ADE7-8E1E2613A55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D83A211-34F6-1216-B5E5-3E27DF368548}"/>
              </a:ext>
            </a:extLst>
          </p:cNvPr>
          <p:cNvSpPr>
            <a:spLocks noGrp="1"/>
          </p:cNvSpPr>
          <p:nvPr>
            <p:ph type="dt" sz="half" idx="10"/>
          </p:nvPr>
        </p:nvSpPr>
        <p:spPr/>
        <p:txBody>
          <a:bodyPr/>
          <a:lstStyle/>
          <a:p>
            <a:fld id="{AFFDECAC-F36A-4F17-A8D7-1264F964946E}" type="datetimeFigureOut">
              <a:rPr lang="en-US" smtClean="0"/>
              <a:t>9/10/2026</a:t>
            </a:fld>
            <a:endParaRPr lang="en-US"/>
          </a:p>
        </p:txBody>
      </p:sp>
      <p:sp>
        <p:nvSpPr>
          <p:cNvPr id="8" name="Footer Placeholder 7">
            <a:extLst>
              <a:ext uri="{FF2B5EF4-FFF2-40B4-BE49-F238E27FC236}">
                <a16:creationId xmlns:a16="http://schemas.microsoft.com/office/drawing/2014/main" id="{1BCB582B-8C9B-060A-6805-BBB7F47A311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65A505F-5295-7EDC-AC8A-041B965AE086}"/>
              </a:ext>
            </a:extLst>
          </p:cNvPr>
          <p:cNvSpPr>
            <a:spLocks noGrp="1"/>
          </p:cNvSpPr>
          <p:nvPr>
            <p:ph type="sldNum" sz="quarter" idx="12"/>
          </p:nvPr>
        </p:nvSpPr>
        <p:spPr/>
        <p:txBody>
          <a:bodyPr/>
          <a:lstStyle/>
          <a:p>
            <a:fld id="{93B187C6-04D2-4E66-97D4-96EA1E6358BC}" type="slidenum">
              <a:rPr lang="en-US" smtClean="0"/>
              <a:t>‹#›</a:t>
            </a:fld>
            <a:endParaRPr lang="en-US"/>
          </a:p>
        </p:txBody>
      </p:sp>
    </p:spTree>
    <p:extLst>
      <p:ext uri="{BB962C8B-B14F-4D97-AF65-F5344CB8AC3E}">
        <p14:creationId xmlns:p14="http://schemas.microsoft.com/office/powerpoint/2010/main" val="5715987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8E0CA-22E0-D7C2-59B4-FCDAD386039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07D9BFA-EDDD-B349-8D1B-964A6E3DA5C8}"/>
              </a:ext>
            </a:extLst>
          </p:cNvPr>
          <p:cNvSpPr>
            <a:spLocks noGrp="1"/>
          </p:cNvSpPr>
          <p:nvPr>
            <p:ph type="dt" sz="half" idx="10"/>
          </p:nvPr>
        </p:nvSpPr>
        <p:spPr/>
        <p:txBody>
          <a:bodyPr/>
          <a:lstStyle/>
          <a:p>
            <a:fld id="{AFFDECAC-F36A-4F17-A8D7-1264F964946E}" type="datetimeFigureOut">
              <a:rPr lang="en-US" smtClean="0"/>
              <a:t>9/10/2026</a:t>
            </a:fld>
            <a:endParaRPr lang="en-US"/>
          </a:p>
        </p:txBody>
      </p:sp>
      <p:sp>
        <p:nvSpPr>
          <p:cNvPr id="4" name="Footer Placeholder 3">
            <a:extLst>
              <a:ext uri="{FF2B5EF4-FFF2-40B4-BE49-F238E27FC236}">
                <a16:creationId xmlns:a16="http://schemas.microsoft.com/office/drawing/2014/main" id="{ADA65145-4342-0ED7-7796-50F27644393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8F07D9C-F9EC-A6A6-03FB-960FCDFA19CD}"/>
              </a:ext>
            </a:extLst>
          </p:cNvPr>
          <p:cNvSpPr>
            <a:spLocks noGrp="1"/>
          </p:cNvSpPr>
          <p:nvPr>
            <p:ph type="sldNum" sz="quarter" idx="12"/>
          </p:nvPr>
        </p:nvSpPr>
        <p:spPr/>
        <p:txBody>
          <a:bodyPr/>
          <a:lstStyle/>
          <a:p>
            <a:fld id="{93B187C6-04D2-4E66-97D4-96EA1E6358BC}" type="slidenum">
              <a:rPr lang="en-US" smtClean="0"/>
              <a:t>‹#›</a:t>
            </a:fld>
            <a:endParaRPr lang="en-US"/>
          </a:p>
        </p:txBody>
      </p:sp>
    </p:spTree>
    <p:extLst>
      <p:ext uri="{BB962C8B-B14F-4D97-AF65-F5344CB8AC3E}">
        <p14:creationId xmlns:p14="http://schemas.microsoft.com/office/powerpoint/2010/main" val="8722271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F7F0151-581E-AA01-2CB8-0625A64A2468}"/>
              </a:ext>
            </a:extLst>
          </p:cNvPr>
          <p:cNvSpPr>
            <a:spLocks noGrp="1"/>
          </p:cNvSpPr>
          <p:nvPr>
            <p:ph type="dt" sz="half" idx="10"/>
          </p:nvPr>
        </p:nvSpPr>
        <p:spPr/>
        <p:txBody>
          <a:bodyPr/>
          <a:lstStyle/>
          <a:p>
            <a:fld id="{AFFDECAC-F36A-4F17-A8D7-1264F964946E}" type="datetimeFigureOut">
              <a:rPr lang="en-US" smtClean="0"/>
              <a:t>9/10/2026</a:t>
            </a:fld>
            <a:endParaRPr lang="en-US"/>
          </a:p>
        </p:txBody>
      </p:sp>
      <p:sp>
        <p:nvSpPr>
          <p:cNvPr id="3" name="Footer Placeholder 2">
            <a:extLst>
              <a:ext uri="{FF2B5EF4-FFF2-40B4-BE49-F238E27FC236}">
                <a16:creationId xmlns:a16="http://schemas.microsoft.com/office/drawing/2014/main" id="{BE8BD955-EBBB-1D85-BAA5-CAA075F7D44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3689731-B4D9-A790-9957-EA01B201EB96}"/>
              </a:ext>
            </a:extLst>
          </p:cNvPr>
          <p:cNvSpPr>
            <a:spLocks noGrp="1"/>
          </p:cNvSpPr>
          <p:nvPr>
            <p:ph type="sldNum" sz="quarter" idx="12"/>
          </p:nvPr>
        </p:nvSpPr>
        <p:spPr/>
        <p:txBody>
          <a:bodyPr/>
          <a:lstStyle/>
          <a:p>
            <a:fld id="{93B187C6-04D2-4E66-97D4-96EA1E6358BC}" type="slidenum">
              <a:rPr lang="en-US" smtClean="0"/>
              <a:t>‹#›</a:t>
            </a:fld>
            <a:endParaRPr lang="en-US"/>
          </a:p>
        </p:txBody>
      </p:sp>
    </p:spTree>
    <p:extLst>
      <p:ext uri="{BB962C8B-B14F-4D97-AF65-F5344CB8AC3E}">
        <p14:creationId xmlns:p14="http://schemas.microsoft.com/office/powerpoint/2010/main" val="23598276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0F3AF-9B17-7F07-3E65-9439FE2A90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619177E-25E3-CC67-0827-D6632CC581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148F1CA-29A9-D596-D98A-5EBB4346D0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7798EC6-B81F-D4E2-3DB4-E31C60C5616F}"/>
              </a:ext>
            </a:extLst>
          </p:cNvPr>
          <p:cNvSpPr>
            <a:spLocks noGrp="1"/>
          </p:cNvSpPr>
          <p:nvPr>
            <p:ph type="dt" sz="half" idx="10"/>
          </p:nvPr>
        </p:nvSpPr>
        <p:spPr/>
        <p:txBody>
          <a:bodyPr/>
          <a:lstStyle/>
          <a:p>
            <a:fld id="{AFFDECAC-F36A-4F17-A8D7-1264F964946E}" type="datetimeFigureOut">
              <a:rPr lang="en-US" smtClean="0"/>
              <a:t>9/10/2026</a:t>
            </a:fld>
            <a:endParaRPr lang="en-US"/>
          </a:p>
        </p:txBody>
      </p:sp>
      <p:sp>
        <p:nvSpPr>
          <p:cNvPr id="6" name="Footer Placeholder 5">
            <a:extLst>
              <a:ext uri="{FF2B5EF4-FFF2-40B4-BE49-F238E27FC236}">
                <a16:creationId xmlns:a16="http://schemas.microsoft.com/office/drawing/2014/main" id="{A38B64EE-F0BC-1520-3F9D-561EBFE8F9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8B6074-68DF-FFE2-C2D9-DA7A49731F6B}"/>
              </a:ext>
            </a:extLst>
          </p:cNvPr>
          <p:cNvSpPr>
            <a:spLocks noGrp="1"/>
          </p:cNvSpPr>
          <p:nvPr>
            <p:ph type="sldNum" sz="quarter" idx="12"/>
          </p:nvPr>
        </p:nvSpPr>
        <p:spPr/>
        <p:txBody>
          <a:bodyPr/>
          <a:lstStyle/>
          <a:p>
            <a:fld id="{93B187C6-04D2-4E66-97D4-96EA1E6358BC}" type="slidenum">
              <a:rPr lang="en-US" smtClean="0"/>
              <a:t>‹#›</a:t>
            </a:fld>
            <a:endParaRPr lang="en-US"/>
          </a:p>
        </p:txBody>
      </p:sp>
    </p:spTree>
    <p:extLst>
      <p:ext uri="{BB962C8B-B14F-4D97-AF65-F5344CB8AC3E}">
        <p14:creationId xmlns:p14="http://schemas.microsoft.com/office/powerpoint/2010/main" val="16789265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F3AFB-64E9-C66C-EC3D-947704117A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74B4AC0-1BE9-DA2E-4A68-0D2D0FF31D9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CE50130-7FD3-C280-A823-F4E159AD46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8CC331-642A-D67F-BA09-FDE6CF4E6C1F}"/>
              </a:ext>
            </a:extLst>
          </p:cNvPr>
          <p:cNvSpPr>
            <a:spLocks noGrp="1"/>
          </p:cNvSpPr>
          <p:nvPr>
            <p:ph type="dt" sz="half" idx="10"/>
          </p:nvPr>
        </p:nvSpPr>
        <p:spPr/>
        <p:txBody>
          <a:bodyPr/>
          <a:lstStyle/>
          <a:p>
            <a:fld id="{AFFDECAC-F36A-4F17-A8D7-1264F964946E}" type="datetimeFigureOut">
              <a:rPr lang="en-US" smtClean="0"/>
              <a:t>9/10/2026</a:t>
            </a:fld>
            <a:endParaRPr lang="en-US"/>
          </a:p>
        </p:txBody>
      </p:sp>
      <p:sp>
        <p:nvSpPr>
          <p:cNvPr id="6" name="Footer Placeholder 5">
            <a:extLst>
              <a:ext uri="{FF2B5EF4-FFF2-40B4-BE49-F238E27FC236}">
                <a16:creationId xmlns:a16="http://schemas.microsoft.com/office/drawing/2014/main" id="{EDAEEA90-6C42-4D94-62DB-FF6F1481B7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54DAF75-6D25-4B5D-1089-60013A273909}"/>
              </a:ext>
            </a:extLst>
          </p:cNvPr>
          <p:cNvSpPr>
            <a:spLocks noGrp="1"/>
          </p:cNvSpPr>
          <p:nvPr>
            <p:ph type="sldNum" sz="quarter" idx="12"/>
          </p:nvPr>
        </p:nvSpPr>
        <p:spPr/>
        <p:txBody>
          <a:bodyPr/>
          <a:lstStyle/>
          <a:p>
            <a:fld id="{93B187C6-04D2-4E66-97D4-96EA1E6358BC}" type="slidenum">
              <a:rPr lang="en-US" smtClean="0"/>
              <a:t>‹#›</a:t>
            </a:fld>
            <a:endParaRPr lang="en-US"/>
          </a:p>
        </p:txBody>
      </p:sp>
    </p:spTree>
    <p:extLst>
      <p:ext uri="{BB962C8B-B14F-4D97-AF65-F5344CB8AC3E}">
        <p14:creationId xmlns:p14="http://schemas.microsoft.com/office/powerpoint/2010/main" val="16960537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81B4B-6C3A-8034-BD6F-A1CE603601F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DECDCB7-A870-2D10-61E1-FBB96BDB5BF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B44CDE-0B8B-525E-D540-A119C9F3E114}"/>
              </a:ext>
            </a:extLst>
          </p:cNvPr>
          <p:cNvSpPr>
            <a:spLocks noGrp="1"/>
          </p:cNvSpPr>
          <p:nvPr>
            <p:ph type="dt" sz="half" idx="10"/>
          </p:nvPr>
        </p:nvSpPr>
        <p:spPr/>
        <p:txBody>
          <a:bodyPr/>
          <a:lstStyle/>
          <a:p>
            <a:fld id="{AFFDECAC-F36A-4F17-A8D7-1264F964946E}" type="datetimeFigureOut">
              <a:rPr lang="en-US" smtClean="0"/>
              <a:t>9/10/2026</a:t>
            </a:fld>
            <a:endParaRPr lang="en-US"/>
          </a:p>
        </p:txBody>
      </p:sp>
      <p:sp>
        <p:nvSpPr>
          <p:cNvPr id="5" name="Footer Placeholder 4">
            <a:extLst>
              <a:ext uri="{FF2B5EF4-FFF2-40B4-BE49-F238E27FC236}">
                <a16:creationId xmlns:a16="http://schemas.microsoft.com/office/drawing/2014/main" id="{18862D3C-D278-FDB4-3BA2-29F422F829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86A1B5-4D24-2894-DD14-68C79388474C}"/>
              </a:ext>
            </a:extLst>
          </p:cNvPr>
          <p:cNvSpPr>
            <a:spLocks noGrp="1"/>
          </p:cNvSpPr>
          <p:nvPr>
            <p:ph type="sldNum" sz="quarter" idx="12"/>
          </p:nvPr>
        </p:nvSpPr>
        <p:spPr/>
        <p:txBody>
          <a:bodyPr/>
          <a:lstStyle/>
          <a:p>
            <a:fld id="{93B187C6-04D2-4E66-97D4-96EA1E6358BC}" type="slidenum">
              <a:rPr lang="en-US" smtClean="0"/>
              <a:t>‹#›</a:t>
            </a:fld>
            <a:endParaRPr lang="en-US"/>
          </a:p>
        </p:txBody>
      </p:sp>
    </p:spTree>
    <p:extLst>
      <p:ext uri="{BB962C8B-B14F-4D97-AF65-F5344CB8AC3E}">
        <p14:creationId xmlns:p14="http://schemas.microsoft.com/office/powerpoint/2010/main" val="4335556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002062-E309-A770-F4DC-6B7B5BF622A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BCD751D-5C36-B063-3BF7-73F9CD8C7D0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0DEEA6-272E-4826-A3A7-0D5A0444E148}"/>
              </a:ext>
            </a:extLst>
          </p:cNvPr>
          <p:cNvSpPr>
            <a:spLocks noGrp="1"/>
          </p:cNvSpPr>
          <p:nvPr>
            <p:ph type="dt" sz="half" idx="10"/>
          </p:nvPr>
        </p:nvSpPr>
        <p:spPr/>
        <p:txBody>
          <a:bodyPr/>
          <a:lstStyle/>
          <a:p>
            <a:fld id="{AFFDECAC-F36A-4F17-A8D7-1264F964946E}" type="datetimeFigureOut">
              <a:rPr lang="en-US" smtClean="0"/>
              <a:t>9/10/2026</a:t>
            </a:fld>
            <a:endParaRPr lang="en-US"/>
          </a:p>
        </p:txBody>
      </p:sp>
      <p:sp>
        <p:nvSpPr>
          <p:cNvPr id="5" name="Footer Placeholder 4">
            <a:extLst>
              <a:ext uri="{FF2B5EF4-FFF2-40B4-BE49-F238E27FC236}">
                <a16:creationId xmlns:a16="http://schemas.microsoft.com/office/drawing/2014/main" id="{A3F12CC6-A573-66E0-8621-F98DC7713C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7E578D-093B-D57D-35BF-06C10B34D8CE}"/>
              </a:ext>
            </a:extLst>
          </p:cNvPr>
          <p:cNvSpPr>
            <a:spLocks noGrp="1"/>
          </p:cNvSpPr>
          <p:nvPr>
            <p:ph type="sldNum" sz="quarter" idx="12"/>
          </p:nvPr>
        </p:nvSpPr>
        <p:spPr/>
        <p:txBody>
          <a:bodyPr/>
          <a:lstStyle/>
          <a:p>
            <a:fld id="{93B187C6-04D2-4E66-97D4-96EA1E6358BC}" type="slidenum">
              <a:rPr lang="en-US" smtClean="0"/>
              <a:t>‹#›</a:t>
            </a:fld>
            <a:endParaRPr lang="en-US"/>
          </a:p>
        </p:txBody>
      </p:sp>
    </p:spTree>
    <p:extLst>
      <p:ext uri="{BB962C8B-B14F-4D97-AF65-F5344CB8AC3E}">
        <p14:creationId xmlns:p14="http://schemas.microsoft.com/office/powerpoint/2010/main" val="20355550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473DE6-E7DB-13E0-5A27-B2EEFDC198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CF6DAD3-AF8A-A36E-DBE8-581DE6A801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32DAD0-F7CB-8BE8-471A-D1B1588E5E1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FFDECAC-F36A-4F17-A8D7-1264F964946E}" type="datetimeFigureOut">
              <a:rPr lang="en-US" smtClean="0"/>
              <a:t>9/10/2026</a:t>
            </a:fld>
            <a:endParaRPr lang="en-US"/>
          </a:p>
        </p:txBody>
      </p:sp>
      <p:sp>
        <p:nvSpPr>
          <p:cNvPr id="5" name="Footer Placeholder 4">
            <a:extLst>
              <a:ext uri="{FF2B5EF4-FFF2-40B4-BE49-F238E27FC236}">
                <a16:creationId xmlns:a16="http://schemas.microsoft.com/office/drawing/2014/main" id="{397D6A25-F361-A06C-DC3C-05D7637B87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D904937-438E-724A-388A-9FB77C6426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3B187C6-04D2-4E66-97D4-96EA1E6358BC}" type="slidenum">
              <a:rPr lang="en-US" smtClean="0"/>
              <a:t>‹#›</a:t>
            </a:fld>
            <a:endParaRPr lang="en-US"/>
          </a:p>
        </p:txBody>
      </p:sp>
    </p:spTree>
    <p:extLst>
      <p:ext uri="{BB962C8B-B14F-4D97-AF65-F5344CB8AC3E}">
        <p14:creationId xmlns:p14="http://schemas.microsoft.com/office/powerpoint/2010/main" val="16791169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plainbibleteaching.com/2010/10/03/the-value-of-the-old-testament/"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plainbibleteaching.com/2010/10/03/the-value-of-the-old-testament/"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100000">
              <a:schemeClr val="tx2">
                <a:lumMod val="25000"/>
                <a:lumOff val="75000"/>
              </a:schemeClr>
            </a:gs>
          </a:gsLst>
          <a:lin ang="5400000" scaled="1"/>
        </a:gradFill>
        <a:effectLst/>
      </p:bgPr>
    </p:bg>
    <p:spTree>
      <p:nvGrpSpPr>
        <p:cNvPr id="1" name="">
          <a:extLst>
            <a:ext uri="{FF2B5EF4-FFF2-40B4-BE49-F238E27FC236}">
              <a16:creationId xmlns:a16="http://schemas.microsoft.com/office/drawing/2014/main" id="{5EA2B552-455D-CDBB-8756-6E2A4AAB6F7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6E4F3A0-EC27-8CC2-D92C-8ACD0EE16170}"/>
              </a:ext>
            </a:extLst>
          </p:cNvPr>
          <p:cNvSpPr/>
          <p:nvPr/>
        </p:nvSpPr>
        <p:spPr>
          <a:xfrm>
            <a:off x="0" y="0"/>
            <a:ext cx="12192000" cy="11430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E7CA5383-869D-6974-8FB8-B59F7F46B09A}"/>
              </a:ext>
            </a:extLst>
          </p:cNvPr>
          <p:cNvSpPr txBox="1"/>
          <p:nvPr/>
        </p:nvSpPr>
        <p:spPr>
          <a:xfrm>
            <a:off x="0" y="742"/>
            <a:ext cx="121920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7F7F7"/>
                </a:solidFill>
                <a:effectLst>
                  <a:outerShdw blurRad="38100" dist="38100" dir="2700000" algn="tl">
                    <a:srgbClr val="000000">
                      <a:alpha val="43137"/>
                    </a:srgbClr>
                  </a:outerShdw>
                </a:effectLst>
                <a:uLnTx/>
                <a:uFillTx/>
                <a:latin typeface="CMG Sans Black" panose="00000A00000000000000" pitchFamily="2" charset="0"/>
                <a:ea typeface="+mn-ea"/>
                <a:cs typeface="+mn-cs"/>
              </a:rPr>
              <a:t>Statement of Faith</a:t>
            </a:r>
          </a:p>
        </p:txBody>
      </p:sp>
      <p:sp>
        <p:nvSpPr>
          <p:cNvPr id="5" name="Rectangle: Folded Corner 4">
            <a:extLst>
              <a:ext uri="{FF2B5EF4-FFF2-40B4-BE49-F238E27FC236}">
                <a16:creationId xmlns:a16="http://schemas.microsoft.com/office/drawing/2014/main" id="{96442826-861F-B84B-4406-16FC8E453E08}"/>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9042093-0405-1412-4C39-67D7BB8C564B}"/>
              </a:ext>
            </a:extLst>
          </p:cNvPr>
          <p:cNvSpPr txBox="1"/>
          <p:nvPr/>
        </p:nvSpPr>
        <p:spPr>
          <a:xfrm>
            <a:off x="11071301" y="309547"/>
            <a:ext cx="787395" cy="523220"/>
          </a:xfrm>
          <a:prstGeom prst="rect">
            <a:avLst/>
          </a:prstGeom>
          <a:noFill/>
        </p:spPr>
        <p:txBody>
          <a:bodyPr wrap="none" rtlCol="0">
            <a:spAutoFit/>
          </a:bodyPr>
          <a:lstStyle/>
          <a:p>
            <a:r>
              <a:rPr lang="en-US" sz="2800" b="1" dirty="0"/>
              <a:t>P21</a:t>
            </a:r>
            <a:endParaRPr lang="en-US" b="1" dirty="0"/>
          </a:p>
        </p:txBody>
      </p:sp>
      <p:sp>
        <p:nvSpPr>
          <p:cNvPr id="8" name="TextBox 7">
            <a:extLst>
              <a:ext uri="{FF2B5EF4-FFF2-40B4-BE49-F238E27FC236}">
                <a16:creationId xmlns:a16="http://schemas.microsoft.com/office/drawing/2014/main" id="{81B3C659-D18F-3C1F-B337-F82903CC6675}"/>
              </a:ext>
            </a:extLst>
          </p:cNvPr>
          <p:cNvSpPr txBox="1"/>
          <p:nvPr/>
        </p:nvSpPr>
        <p:spPr>
          <a:xfrm>
            <a:off x="595943" y="1948644"/>
            <a:ext cx="5069133" cy="4401205"/>
          </a:xfrm>
          <a:prstGeom prst="rect">
            <a:avLst/>
          </a:prstGeom>
          <a:noFill/>
        </p:spPr>
        <p:txBody>
          <a:bodyPr wrap="square">
            <a:spAutoFit/>
          </a:bodyPr>
          <a:lstStyle/>
          <a:p>
            <a:pPr algn="l"/>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Revelation and Eternal Truth</a:t>
            </a:r>
          </a:p>
          <a:p>
            <a:pPr algn="l"/>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We believe and uphold the eternal truths revealed by </a:t>
            </a:r>
            <a:r>
              <a:rPr kumimoji="0" lang="en-US" sz="2800" i="0" u="none" strike="noStrike" kern="1200" cap="none" spc="0" normalizeH="0" baseline="0" noProof="0" dirty="0" err="1">
                <a:ln>
                  <a:noFill/>
                </a:ln>
                <a:solidFill>
                  <a:prstClr val="black"/>
                </a:solidFill>
                <a:effectLst/>
                <a:uLnTx/>
                <a:uFillTx/>
                <a:latin typeface="Aptos" panose="02110004020202020204"/>
                <a:ea typeface="+mn-ea"/>
                <a:cs typeface="+mn-cs"/>
              </a:rPr>
              <a:t>Yahuah</a:t>
            </a:r>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 (God) through His Son </a:t>
            </a:r>
            <a:r>
              <a:rPr kumimoji="0" lang="en-US" sz="2800" i="0" u="none" strike="noStrike" kern="1200" cap="none" spc="0" normalizeH="0" baseline="0" noProof="0" dirty="0" err="1">
                <a:ln>
                  <a:noFill/>
                </a:ln>
                <a:solidFill>
                  <a:prstClr val="black"/>
                </a:solidFill>
                <a:effectLst/>
                <a:uLnTx/>
                <a:uFillTx/>
                <a:latin typeface="Aptos" panose="02110004020202020204"/>
                <a:ea typeface="+mn-ea"/>
                <a:cs typeface="+mn-cs"/>
              </a:rPr>
              <a:t>Yahusha</a:t>
            </a:r>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800" i="0" u="none" strike="noStrike" kern="1200" cap="none" spc="0" normalizeH="0" baseline="0" noProof="0" dirty="0" err="1">
                <a:ln>
                  <a:noFill/>
                </a:ln>
                <a:solidFill>
                  <a:prstClr val="black"/>
                </a:solidFill>
                <a:effectLst/>
                <a:uLnTx/>
                <a:uFillTx/>
                <a:latin typeface="Aptos" panose="02110004020202020204"/>
                <a:ea typeface="+mn-ea"/>
                <a:cs typeface="+mn-cs"/>
              </a:rPr>
              <a:t>Ha’Mashiach</a:t>
            </a:r>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 (Jesus Christ) and through His written Word. These truths define the values that shape our identity and guide the expression of our faith and work. </a:t>
            </a:r>
          </a:p>
        </p:txBody>
      </p:sp>
      <p:sp>
        <p:nvSpPr>
          <p:cNvPr id="6" name="TextBox 5">
            <a:extLst>
              <a:ext uri="{FF2B5EF4-FFF2-40B4-BE49-F238E27FC236}">
                <a16:creationId xmlns:a16="http://schemas.microsoft.com/office/drawing/2014/main" id="{697E7273-AACE-689C-25B9-88EFBBB1ED68}"/>
              </a:ext>
            </a:extLst>
          </p:cNvPr>
          <p:cNvSpPr txBox="1"/>
          <p:nvPr/>
        </p:nvSpPr>
        <p:spPr>
          <a:xfrm>
            <a:off x="2218703" y="6434793"/>
            <a:ext cx="8852598" cy="369332"/>
          </a:xfrm>
          <a:prstGeom prst="rect">
            <a:avLst/>
          </a:prstGeom>
          <a:noFill/>
        </p:spPr>
        <p:txBody>
          <a:bodyPr wrap="square" rtlCol="0">
            <a:spAutoFit/>
          </a:bodyPr>
          <a:lstStyle/>
          <a:p>
            <a:r>
              <a:rPr lang="en-US" dirty="0">
                <a:solidFill>
                  <a:schemeClr val="accent1">
                    <a:lumMod val="20000"/>
                    <a:lumOff val="80000"/>
                  </a:schemeClr>
                </a:solidFill>
              </a:rPr>
              <a:t>© 2026  Greater Calvary Bible Church International   All Rights Reserved</a:t>
            </a:r>
          </a:p>
        </p:txBody>
      </p:sp>
      <p:sp>
        <p:nvSpPr>
          <p:cNvPr id="10" name="TextBox 9">
            <a:extLst>
              <a:ext uri="{FF2B5EF4-FFF2-40B4-BE49-F238E27FC236}">
                <a16:creationId xmlns:a16="http://schemas.microsoft.com/office/drawing/2014/main" id="{0234023F-F4FD-3D1D-20EF-9A12023B13D2}"/>
              </a:ext>
            </a:extLst>
          </p:cNvPr>
          <p:cNvSpPr txBox="1"/>
          <p:nvPr/>
        </p:nvSpPr>
        <p:spPr>
          <a:xfrm>
            <a:off x="6096000" y="2379532"/>
            <a:ext cx="5716233" cy="35394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These truths establish principles that form our character and govern our choices and conduct.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These truths fortify our belief system and produce transformed behavior, not simply informed minds.</a:t>
            </a:r>
            <a:endParaRPr lang="en-US" dirty="0"/>
          </a:p>
        </p:txBody>
      </p:sp>
    </p:spTree>
    <p:extLst>
      <p:ext uri="{BB962C8B-B14F-4D97-AF65-F5344CB8AC3E}">
        <p14:creationId xmlns:p14="http://schemas.microsoft.com/office/powerpoint/2010/main" val="23654646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100000">
              <a:schemeClr val="tx2">
                <a:lumMod val="25000"/>
                <a:lumOff val="75000"/>
              </a:schemeClr>
            </a:gs>
          </a:gsLst>
          <a:lin ang="5400000" scaled="1"/>
        </a:gradFill>
        <a:effectLst/>
      </p:bgPr>
    </p:bg>
    <p:spTree>
      <p:nvGrpSpPr>
        <p:cNvPr id="1" name="">
          <a:extLst>
            <a:ext uri="{FF2B5EF4-FFF2-40B4-BE49-F238E27FC236}">
              <a16:creationId xmlns:a16="http://schemas.microsoft.com/office/drawing/2014/main" id="{599A13CE-C1AE-002B-3144-92988226799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CBB0F45-7F06-A2D8-18A9-3E5AD802B592}"/>
              </a:ext>
            </a:extLst>
          </p:cNvPr>
          <p:cNvSpPr/>
          <p:nvPr/>
        </p:nvSpPr>
        <p:spPr>
          <a:xfrm>
            <a:off x="0" y="0"/>
            <a:ext cx="12192000" cy="11430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FE040A5A-8BED-416D-75E0-346862CB3F6E}"/>
              </a:ext>
            </a:extLst>
          </p:cNvPr>
          <p:cNvSpPr txBox="1"/>
          <p:nvPr/>
        </p:nvSpPr>
        <p:spPr>
          <a:xfrm>
            <a:off x="0" y="742"/>
            <a:ext cx="121920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7F7F7"/>
                </a:solidFill>
                <a:effectLst>
                  <a:outerShdw blurRad="38100" dist="38100" dir="2700000" algn="tl">
                    <a:srgbClr val="000000">
                      <a:alpha val="43137"/>
                    </a:srgbClr>
                  </a:outerShdw>
                </a:effectLst>
                <a:uLnTx/>
                <a:uFillTx/>
                <a:latin typeface="CMG Sans Black" panose="00000A00000000000000" pitchFamily="2" charset="0"/>
                <a:ea typeface="+mn-ea"/>
                <a:cs typeface="+mn-cs"/>
              </a:rPr>
              <a:t>Statement of Faith</a:t>
            </a:r>
          </a:p>
        </p:txBody>
      </p:sp>
      <p:sp>
        <p:nvSpPr>
          <p:cNvPr id="5" name="Rectangle: Folded Corner 4">
            <a:extLst>
              <a:ext uri="{FF2B5EF4-FFF2-40B4-BE49-F238E27FC236}">
                <a16:creationId xmlns:a16="http://schemas.microsoft.com/office/drawing/2014/main" id="{AC22A7C6-C11C-21D4-029F-A64A5D8DFDB2}"/>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4FB48FC-E8FF-B935-29C4-447E5969545A}"/>
              </a:ext>
            </a:extLst>
          </p:cNvPr>
          <p:cNvSpPr txBox="1"/>
          <p:nvPr/>
        </p:nvSpPr>
        <p:spPr>
          <a:xfrm>
            <a:off x="11071301" y="309547"/>
            <a:ext cx="787395" cy="523220"/>
          </a:xfrm>
          <a:prstGeom prst="rect">
            <a:avLst/>
          </a:prstGeom>
          <a:noFill/>
        </p:spPr>
        <p:txBody>
          <a:bodyPr wrap="none" rtlCol="0">
            <a:spAutoFit/>
          </a:bodyPr>
          <a:lstStyle/>
          <a:p>
            <a:r>
              <a:rPr lang="en-US" sz="2800" b="1" dirty="0"/>
              <a:t>P21</a:t>
            </a:r>
            <a:endParaRPr lang="en-US" b="1" dirty="0"/>
          </a:p>
        </p:txBody>
      </p:sp>
      <p:sp>
        <p:nvSpPr>
          <p:cNvPr id="8" name="TextBox 7">
            <a:extLst>
              <a:ext uri="{FF2B5EF4-FFF2-40B4-BE49-F238E27FC236}">
                <a16:creationId xmlns:a16="http://schemas.microsoft.com/office/drawing/2014/main" id="{9FFCEB46-2070-758D-0B75-22E738729200}"/>
              </a:ext>
            </a:extLst>
          </p:cNvPr>
          <p:cNvSpPr txBox="1"/>
          <p:nvPr/>
        </p:nvSpPr>
        <p:spPr>
          <a:xfrm>
            <a:off x="567002" y="1443841"/>
            <a:ext cx="5614357" cy="3970318"/>
          </a:xfrm>
          <a:prstGeom prst="rect">
            <a:avLst/>
          </a:prstGeom>
          <a:noFill/>
        </p:spPr>
        <p:txBody>
          <a:bodyPr wrap="square">
            <a:spAutoFit/>
          </a:bodyPr>
          <a:lstStyle/>
          <a:p>
            <a:pPr algn="l"/>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Doctrine and the Word of </a:t>
            </a:r>
            <a:r>
              <a:rPr kumimoji="0" lang="en-US" sz="2800" b="1" i="0" u="none" strike="noStrike" kern="1200" cap="none" spc="0" normalizeH="0" baseline="0" noProof="0" dirty="0" err="1">
                <a:ln>
                  <a:noFill/>
                </a:ln>
                <a:solidFill>
                  <a:prstClr val="black"/>
                </a:solidFill>
                <a:effectLst/>
                <a:uLnTx/>
                <a:uFillTx/>
                <a:latin typeface="Aptos" panose="02110004020202020204"/>
                <a:ea typeface="+mn-ea"/>
                <a:cs typeface="+mn-cs"/>
              </a:rPr>
              <a:t>Yahuah</a:t>
            </a:r>
            <a:endPar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endParaRPr>
          </a:p>
          <a:p>
            <a:pPr algn="l"/>
            <a:endPar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endParaRPr>
          </a:p>
          <a:p>
            <a:pPr algn="l"/>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We affirm that sound doctrine, grounded in the careful study and faithful teaching of the</a:t>
            </a:r>
          </a:p>
          <a:p>
            <a:pPr algn="l"/>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revealed Word of God, is the foundation of our belief system and spiritual maturity</a:t>
            </a:r>
          </a:p>
          <a:p>
            <a:pPr algn="l"/>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(2 Timothy 4:3).</a:t>
            </a:r>
          </a:p>
        </p:txBody>
      </p:sp>
      <p:sp>
        <p:nvSpPr>
          <p:cNvPr id="6" name="TextBox 5">
            <a:extLst>
              <a:ext uri="{FF2B5EF4-FFF2-40B4-BE49-F238E27FC236}">
                <a16:creationId xmlns:a16="http://schemas.microsoft.com/office/drawing/2014/main" id="{62CBE610-E47E-F167-4D1F-FDFF0CAC2497}"/>
              </a:ext>
            </a:extLst>
          </p:cNvPr>
          <p:cNvSpPr txBox="1"/>
          <p:nvPr/>
        </p:nvSpPr>
        <p:spPr>
          <a:xfrm>
            <a:off x="2218703" y="6434793"/>
            <a:ext cx="8852598" cy="369332"/>
          </a:xfrm>
          <a:prstGeom prst="rect">
            <a:avLst/>
          </a:prstGeom>
          <a:noFill/>
        </p:spPr>
        <p:txBody>
          <a:bodyPr wrap="square" rtlCol="0">
            <a:spAutoFit/>
          </a:bodyPr>
          <a:lstStyle/>
          <a:p>
            <a:r>
              <a:rPr lang="en-US" dirty="0">
                <a:solidFill>
                  <a:schemeClr val="accent1">
                    <a:lumMod val="20000"/>
                    <a:lumOff val="80000"/>
                  </a:schemeClr>
                </a:solidFill>
              </a:rPr>
              <a:t>© 2026  Greater Calvary Bible Church International   All Rights Reserved</a:t>
            </a:r>
          </a:p>
        </p:txBody>
      </p:sp>
      <p:pic>
        <p:nvPicPr>
          <p:cNvPr id="9" name="Picture 8">
            <a:extLst>
              <a:ext uri="{FF2B5EF4-FFF2-40B4-BE49-F238E27FC236}">
                <a16:creationId xmlns:a16="http://schemas.microsoft.com/office/drawing/2014/main" id="{D8ED02C0-46F6-9108-3E88-D01F52DF0869}"/>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526926" y="2225484"/>
            <a:ext cx="5098072" cy="3186295"/>
          </a:xfrm>
          <a:prstGeom prst="rect">
            <a:avLst/>
          </a:prstGeom>
        </p:spPr>
      </p:pic>
    </p:spTree>
    <p:extLst>
      <p:ext uri="{BB962C8B-B14F-4D97-AF65-F5344CB8AC3E}">
        <p14:creationId xmlns:p14="http://schemas.microsoft.com/office/powerpoint/2010/main" val="32412618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100000">
              <a:schemeClr val="tx2">
                <a:lumMod val="25000"/>
                <a:lumOff val="75000"/>
              </a:schemeClr>
            </a:gs>
          </a:gsLst>
          <a:lin ang="5400000" scaled="1"/>
        </a:gradFill>
        <a:effectLst/>
      </p:bgPr>
    </p:bg>
    <p:spTree>
      <p:nvGrpSpPr>
        <p:cNvPr id="1" name="">
          <a:extLst>
            <a:ext uri="{FF2B5EF4-FFF2-40B4-BE49-F238E27FC236}">
              <a16:creationId xmlns:a16="http://schemas.microsoft.com/office/drawing/2014/main" id="{6BC95331-DB56-6426-8949-EE95634AFAE4}"/>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F625AFD-90F6-E5C2-19D3-42797D5889A4}"/>
              </a:ext>
            </a:extLst>
          </p:cNvPr>
          <p:cNvSpPr/>
          <p:nvPr/>
        </p:nvSpPr>
        <p:spPr>
          <a:xfrm>
            <a:off x="0" y="0"/>
            <a:ext cx="12192000" cy="11430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98A07837-8C63-8865-921A-0993D9F4A084}"/>
              </a:ext>
            </a:extLst>
          </p:cNvPr>
          <p:cNvSpPr txBox="1"/>
          <p:nvPr/>
        </p:nvSpPr>
        <p:spPr>
          <a:xfrm>
            <a:off x="0" y="742"/>
            <a:ext cx="121920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7F7F7"/>
                </a:solidFill>
                <a:effectLst>
                  <a:outerShdw blurRad="38100" dist="38100" dir="2700000" algn="tl">
                    <a:srgbClr val="000000">
                      <a:alpha val="43137"/>
                    </a:srgbClr>
                  </a:outerShdw>
                </a:effectLst>
                <a:uLnTx/>
                <a:uFillTx/>
                <a:latin typeface="CMG Sans Black" panose="00000A00000000000000" pitchFamily="2" charset="0"/>
                <a:ea typeface="+mn-ea"/>
                <a:cs typeface="+mn-cs"/>
              </a:rPr>
              <a:t>Statement of Faith</a:t>
            </a:r>
          </a:p>
        </p:txBody>
      </p:sp>
      <p:sp>
        <p:nvSpPr>
          <p:cNvPr id="5" name="Rectangle: Folded Corner 4">
            <a:extLst>
              <a:ext uri="{FF2B5EF4-FFF2-40B4-BE49-F238E27FC236}">
                <a16:creationId xmlns:a16="http://schemas.microsoft.com/office/drawing/2014/main" id="{E60F1401-3F7A-3848-2007-802A0B7B0768}"/>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5D53BB43-AA7C-0AFE-5090-CF0B3D6499F8}"/>
              </a:ext>
            </a:extLst>
          </p:cNvPr>
          <p:cNvSpPr txBox="1"/>
          <p:nvPr/>
        </p:nvSpPr>
        <p:spPr>
          <a:xfrm>
            <a:off x="11071301" y="309547"/>
            <a:ext cx="787395" cy="523220"/>
          </a:xfrm>
          <a:prstGeom prst="rect">
            <a:avLst/>
          </a:prstGeom>
          <a:noFill/>
        </p:spPr>
        <p:txBody>
          <a:bodyPr wrap="none" rtlCol="0">
            <a:spAutoFit/>
          </a:bodyPr>
          <a:lstStyle/>
          <a:p>
            <a:r>
              <a:rPr lang="en-US" sz="2800" b="1" dirty="0"/>
              <a:t>P21</a:t>
            </a:r>
            <a:endParaRPr lang="en-US" b="1" dirty="0"/>
          </a:p>
        </p:txBody>
      </p:sp>
      <p:sp>
        <p:nvSpPr>
          <p:cNvPr id="8" name="TextBox 7">
            <a:extLst>
              <a:ext uri="{FF2B5EF4-FFF2-40B4-BE49-F238E27FC236}">
                <a16:creationId xmlns:a16="http://schemas.microsoft.com/office/drawing/2014/main" id="{A279C799-F083-48CC-A939-7FA4BA8FAC42}"/>
              </a:ext>
            </a:extLst>
          </p:cNvPr>
          <p:cNvSpPr txBox="1"/>
          <p:nvPr/>
        </p:nvSpPr>
        <p:spPr>
          <a:xfrm>
            <a:off x="567002" y="1443841"/>
            <a:ext cx="5614357" cy="3970318"/>
          </a:xfrm>
          <a:prstGeom prst="rect">
            <a:avLst/>
          </a:prstGeom>
          <a:noFill/>
        </p:spPr>
        <p:txBody>
          <a:bodyPr wrap="square">
            <a:spAutoFit/>
          </a:bodyPr>
          <a:lstStyle/>
          <a:p>
            <a:pPr algn="l"/>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Doctrine and the Word of </a:t>
            </a:r>
            <a:r>
              <a:rPr kumimoji="0" lang="en-US" sz="2800" b="1" i="0" u="none" strike="noStrike" kern="1200" cap="none" spc="0" normalizeH="0" baseline="0" noProof="0" dirty="0" err="1">
                <a:ln>
                  <a:noFill/>
                </a:ln>
                <a:solidFill>
                  <a:prstClr val="black"/>
                </a:solidFill>
                <a:effectLst/>
                <a:uLnTx/>
                <a:uFillTx/>
                <a:latin typeface="Aptos" panose="02110004020202020204"/>
                <a:ea typeface="+mn-ea"/>
                <a:cs typeface="+mn-cs"/>
              </a:rPr>
              <a:t>Yahuah</a:t>
            </a:r>
            <a:endPar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endParaRPr>
          </a:p>
          <a:p>
            <a:pPr algn="l"/>
            <a:endPar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endParaRPr>
          </a:p>
          <a:p>
            <a:pPr algn="l"/>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We affirm that sound doctrine, grounded in the careful study and faithful teaching of the</a:t>
            </a:r>
          </a:p>
          <a:p>
            <a:pPr algn="l"/>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revealed Word of God, is the foundation of our belief system and spiritual maturity</a:t>
            </a:r>
          </a:p>
          <a:p>
            <a:pPr algn="l"/>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(2 Timothy 4:3).</a:t>
            </a:r>
          </a:p>
        </p:txBody>
      </p:sp>
      <p:sp>
        <p:nvSpPr>
          <p:cNvPr id="6" name="TextBox 5">
            <a:extLst>
              <a:ext uri="{FF2B5EF4-FFF2-40B4-BE49-F238E27FC236}">
                <a16:creationId xmlns:a16="http://schemas.microsoft.com/office/drawing/2014/main" id="{A21D542C-6B3F-CF85-F38E-4BC3A692A936}"/>
              </a:ext>
            </a:extLst>
          </p:cNvPr>
          <p:cNvSpPr txBox="1"/>
          <p:nvPr/>
        </p:nvSpPr>
        <p:spPr>
          <a:xfrm>
            <a:off x="2218703" y="6434793"/>
            <a:ext cx="8852598" cy="369332"/>
          </a:xfrm>
          <a:prstGeom prst="rect">
            <a:avLst/>
          </a:prstGeom>
          <a:noFill/>
        </p:spPr>
        <p:txBody>
          <a:bodyPr wrap="square" rtlCol="0">
            <a:spAutoFit/>
          </a:bodyPr>
          <a:lstStyle/>
          <a:p>
            <a:r>
              <a:rPr lang="en-US" dirty="0">
                <a:solidFill>
                  <a:schemeClr val="accent1">
                    <a:lumMod val="20000"/>
                    <a:lumOff val="80000"/>
                  </a:schemeClr>
                </a:solidFill>
              </a:rPr>
              <a:t>© 2026  Greater Calvary Bible Church International   All Rights Reserved</a:t>
            </a:r>
          </a:p>
        </p:txBody>
      </p:sp>
      <p:pic>
        <p:nvPicPr>
          <p:cNvPr id="9" name="Picture 8">
            <a:extLst>
              <a:ext uri="{FF2B5EF4-FFF2-40B4-BE49-F238E27FC236}">
                <a16:creationId xmlns:a16="http://schemas.microsoft.com/office/drawing/2014/main" id="{CD57B1DC-A965-1C84-90CD-1D02916A123F}"/>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526926" y="2225484"/>
            <a:ext cx="5098072" cy="3186295"/>
          </a:xfrm>
          <a:prstGeom prst="rect">
            <a:avLst/>
          </a:prstGeom>
        </p:spPr>
      </p:pic>
      <p:sp>
        <p:nvSpPr>
          <p:cNvPr id="3" name="Rectangle 2">
            <a:extLst>
              <a:ext uri="{FF2B5EF4-FFF2-40B4-BE49-F238E27FC236}">
                <a16:creationId xmlns:a16="http://schemas.microsoft.com/office/drawing/2014/main" id="{D5217DE6-E7B7-C36F-3712-5292C45079B1}"/>
              </a:ext>
            </a:extLst>
          </p:cNvPr>
          <p:cNvSpPr/>
          <p:nvPr/>
        </p:nvSpPr>
        <p:spPr>
          <a:xfrm>
            <a:off x="1755060" y="5600312"/>
            <a:ext cx="8550990" cy="707886"/>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110924B1-7906-027C-A1BD-1F5E5553371D}"/>
              </a:ext>
            </a:extLst>
          </p:cNvPr>
          <p:cNvSpPr txBox="1"/>
          <p:nvPr/>
        </p:nvSpPr>
        <p:spPr>
          <a:xfrm>
            <a:off x="1755060" y="5600312"/>
            <a:ext cx="8852598" cy="707886"/>
          </a:xfrm>
          <a:prstGeom prst="rect">
            <a:avLst/>
          </a:prstGeom>
          <a:noFill/>
        </p:spPr>
        <p:txBody>
          <a:bodyPr wrap="square">
            <a:spAutoFit/>
          </a:bodyPr>
          <a:lstStyle/>
          <a:p>
            <a:r>
              <a:rPr lang="en-US" sz="2000" i="1" dirty="0">
                <a:latin typeface="Times New Roman" panose="02020603050405020304" pitchFamily="18" charset="0"/>
                <a:cs typeface="Times New Roman" panose="02020603050405020304" pitchFamily="18" charset="0"/>
              </a:rPr>
              <a:t>For the time will come when men will not tolerate sound doctrine, but with itching ears they will gather around themselves teachers to suit their own desires.</a:t>
            </a:r>
          </a:p>
        </p:txBody>
      </p:sp>
    </p:spTree>
    <p:extLst>
      <p:ext uri="{BB962C8B-B14F-4D97-AF65-F5344CB8AC3E}">
        <p14:creationId xmlns:p14="http://schemas.microsoft.com/office/powerpoint/2010/main" val="774191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100000">
              <a:schemeClr val="tx2">
                <a:lumMod val="25000"/>
                <a:lumOff val="75000"/>
              </a:schemeClr>
            </a:gs>
          </a:gsLst>
          <a:lin ang="5400000" scaled="1"/>
        </a:gradFill>
        <a:effectLst/>
      </p:bgPr>
    </p:bg>
    <p:spTree>
      <p:nvGrpSpPr>
        <p:cNvPr id="1" name="">
          <a:extLst>
            <a:ext uri="{FF2B5EF4-FFF2-40B4-BE49-F238E27FC236}">
              <a16:creationId xmlns:a16="http://schemas.microsoft.com/office/drawing/2014/main" id="{CCE5BCEA-57DD-D5BE-CE7A-EDBE87CC954A}"/>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8513E40C-7856-69CD-C3D9-0020EB1393F7}"/>
              </a:ext>
            </a:extLst>
          </p:cNvPr>
          <p:cNvSpPr/>
          <p:nvPr/>
        </p:nvSpPr>
        <p:spPr>
          <a:xfrm>
            <a:off x="0" y="0"/>
            <a:ext cx="12192000" cy="11430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FEC82E91-F332-55FF-110D-AC6CCB898050}"/>
              </a:ext>
            </a:extLst>
          </p:cNvPr>
          <p:cNvSpPr txBox="1"/>
          <p:nvPr/>
        </p:nvSpPr>
        <p:spPr>
          <a:xfrm>
            <a:off x="0" y="742"/>
            <a:ext cx="121920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7F7F7"/>
                </a:solidFill>
                <a:effectLst>
                  <a:outerShdw blurRad="38100" dist="38100" dir="2700000" algn="tl">
                    <a:srgbClr val="000000">
                      <a:alpha val="43137"/>
                    </a:srgbClr>
                  </a:outerShdw>
                </a:effectLst>
                <a:uLnTx/>
                <a:uFillTx/>
                <a:latin typeface="CMG Sans Black" panose="00000A00000000000000" pitchFamily="2" charset="0"/>
                <a:ea typeface="+mn-ea"/>
                <a:cs typeface="+mn-cs"/>
              </a:rPr>
              <a:t>Statement of Faith</a:t>
            </a:r>
          </a:p>
        </p:txBody>
      </p:sp>
      <p:sp>
        <p:nvSpPr>
          <p:cNvPr id="5" name="Rectangle: Folded Corner 4">
            <a:extLst>
              <a:ext uri="{FF2B5EF4-FFF2-40B4-BE49-F238E27FC236}">
                <a16:creationId xmlns:a16="http://schemas.microsoft.com/office/drawing/2014/main" id="{49EED97F-D007-F160-6380-8DF18466257C}"/>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E3B8DE2-E7E7-177B-48D7-29FCB1CBEB3B}"/>
              </a:ext>
            </a:extLst>
          </p:cNvPr>
          <p:cNvSpPr txBox="1"/>
          <p:nvPr/>
        </p:nvSpPr>
        <p:spPr>
          <a:xfrm>
            <a:off x="11071301" y="309547"/>
            <a:ext cx="787395" cy="523220"/>
          </a:xfrm>
          <a:prstGeom prst="rect">
            <a:avLst/>
          </a:prstGeom>
          <a:noFill/>
        </p:spPr>
        <p:txBody>
          <a:bodyPr wrap="none" rtlCol="0">
            <a:spAutoFit/>
          </a:bodyPr>
          <a:lstStyle/>
          <a:p>
            <a:r>
              <a:rPr lang="en-US" sz="2800" b="1" dirty="0"/>
              <a:t>P21</a:t>
            </a:r>
            <a:endParaRPr lang="en-US" b="1" dirty="0"/>
          </a:p>
        </p:txBody>
      </p:sp>
      <p:sp>
        <p:nvSpPr>
          <p:cNvPr id="8" name="TextBox 7">
            <a:extLst>
              <a:ext uri="{FF2B5EF4-FFF2-40B4-BE49-F238E27FC236}">
                <a16:creationId xmlns:a16="http://schemas.microsoft.com/office/drawing/2014/main" id="{9BF2AA4E-7FC4-EEC9-6634-1DB1874A8AA7}"/>
              </a:ext>
            </a:extLst>
          </p:cNvPr>
          <p:cNvSpPr txBox="1"/>
          <p:nvPr/>
        </p:nvSpPr>
        <p:spPr>
          <a:xfrm>
            <a:off x="509852" y="2386816"/>
            <a:ext cx="9558073" cy="2246769"/>
          </a:xfrm>
          <a:prstGeom prst="rect">
            <a:avLst/>
          </a:prstGeom>
          <a:noFill/>
        </p:spPr>
        <p:txBody>
          <a:bodyPr wrap="square">
            <a:spAutoFit/>
          </a:bodyPr>
          <a:lstStyle/>
          <a:p>
            <a:pPr algn="l"/>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The One True God</a:t>
            </a:r>
          </a:p>
          <a:p>
            <a:pPr algn="l"/>
            <a:endPar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endParaRPr>
          </a:p>
          <a:p>
            <a:pPr algn="l"/>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We believe in one God, the Creator of all things, eternally existent in three persons, Father, Son, and Ruach </a:t>
            </a:r>
            <a:r>
              <a:rPr kumimoji="0" lang="en-US" sz="2800" i="0" u="none" strike="noStrike" kern="1200" cap="none" spc="0" normalizeH="0" baseline="0" noProof="0" dirty="0" err="1">
                <a:ln>
                  <a:noFill/>
                </a:ln>
                <a:solidFill>
                  <a:prstClr val="black"/>
                </a:solidFill>
                <a:effectLst/>
                <a:uLnTx/>
                <a:uFillTx/>
                <a:latin typeface="Aptos" panose="02110004020202020204"/>
                <a:ea typeface="+mn-ea"/>
                <a:cs typeface="+mn-cs"/>
              </a:rPr>
              <a:t>Ha’Qodesh</a:t>
            </a:r>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 (Holy Spirit), equal in essence, power, and glory.</a:t>
            </a:r>
          </a:p>
        </p:txBody>
      </p:sp>
      <p:sp>
        <p:nvSpPr>
          <p:cNvPr id="6" name="TextBox 5">
            <a:extLst>
              <a:ext uri="{FF2B5EF4-FFF2-40B4-BE49-F238E27FC236}">
                <a16:creationId xmlns:a16="http://schemas.microsoft.com/office/drawing/2014/main" id="{91F13810-ECF3-23DF-7656-9DEA891AE705}"/>
              </a:ext>
            </a:extLst>
          </p:cNvPr>
          <p:cNvSpPr txBox="1"/>
          <p:nvPr/>
        </p:nvSpPr>
        <p:spPr>
          <a:xfrm>
            <a:off x="2218703" y="6434793"/>
            <a:ext cx="8852598" cy="369332"/>
          </a:xfrm>
          <a:prstGeom prst="rect">
            <a:avLst/>
          </a:prstGeom>
          <a:noFill/>
        </p:spPr>
        <p:txBody>
          <a:bodyPr wrap="square" rtlCol="0">
            <a:spAutoFit/>
          </a:bodyPr>
          <a:lstStyle/>
          <a:p>
            <a:r>
              <a:rPr lang="en-US" dirty="0">
                <a:solidFill>
                  <a:schemeClr val="accent1">
                    <a:lumMod val="20000"/>
                    <a:lumOff val="80000"/>
                  </a:schemeClr>
                </a:solidFill>
              </a:rPr>
              <a:t>© 2026  Greater Calvary Bible Church International   All Rights Reserved</a:t>
            </a:r>
          </a:p>
        </p:txBody>
      </p:sp>
    </p:spTree>
    <p:extLst>
      <p:ext uri="{BB962C8B-B14F-4D97-AF65-F5344CB8AC3E}">
        <p14:creationId xmlns:p14="http://schemas.microsoft.com/office/powerpoint/2010/main" val="36969573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100000">
              <a:schemeClr val="tx2">
                <a:lumMod val="25000"/>
                <a:lumOff val="75000"/>
              </a:schemeClr>
            </a:gs>
          </a:gsLst>
          <a:lin ang="5400000" scaled="1"/>
        </a:gradFill>
        <a:effectLst/>
      </p:bgPr>
    </p:bg>
    <p:spTree>
      <p:nvGrpSpPr>
        <p:cNvPr id="1" name="">
          <a:extLst>
            <a:ext uri="{FF2B5EF4-FFF2-40B4-BE49-F238E27FC236}">
              <a16:creationId xmlns:a16="http://schemas.microsoft.com/office/drawing/2014/main" id="{FD25C7D4-4829-2899-6402-9C7BE7FE066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164CAF8-FB3D-654A-396B-47E1E90576A1}"/>
              </a:ext>
            </a:extLst>
          </p:cNvPr>
          <p:cNvSpPr/>
          <p:nvPr/>
        </p:nvSpPr>
        <p:spPr>
          <a:xfrm>
            <a:off x="0" y="0"/>
            <a:ext cx="12192000" cy="11430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42A70899-CFA1-68E7-9D1E-FB749B5A30C9}"/>
              </a:ext>
            </a:extLst>
          </p:cNvPr>
          <p:cNvSpPr txBox="1"/>
          <p:nvPr/>
        </p:nvSpPr>
        <p:spPr>
          <a:xfrm>
            <a:off x="0" y="742"/>
            <a:ext cx="121920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7F7F7"/>
                </a:solidFill>
                <a:effectLst>
                  <a:outerShdw blurRad="38100" dist="38100" dir="2700000" algn="tl">
                    <a:srgbClr val="000000">
                      <a:alpha val="43137"/>
                    </a:srgbClr>
                  </a:outerShdw>
                </a:effectLst>
                <a:uLnTx/>
                <a:uFillTx/>
                <a:latin typeface="CMG Sans Black" panose="00000A00000000000000" pitchFamily="2" charset="0"/>
                <a:ea typeface="+mn-ea"/>
                <a:cs typeface="+mn-cs"/>
              </a:rPr>
              <a:t>Statement of Faith</a:t>
            </a:r>
          </a:p>
        </p:txBody>
      </p:sp>
      <p:sp>
        <p:nvSpPr>
          <p:cNvPr id="5" name="Rectangle: Folded Corner 4">
            <a:extLst>
              <a:ext uri="{FF2B5EF4-FFF2-40B4-BE49-F238E27FC236}">
                <a16:creationId xmlns:a16="http://schemas.microsoft.com/office/drawing/2014/main" id="{96FCD4BF-82D3-4FDB-8B0A-67731179E32F}"/>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5E09BB6-EA24-2CC3-FA9E-598A4EF50A97}"/>
              </a:ext>
            </a:extLst>
          </p:cNvPr>
          <p:cNvSpPr txBox="1"/>
          <p:nvPr/>
        </p:nvSpPr>
        <p:spPr>
          <a:xfrm>
            <a:off x="11071301" y="309547"/>
            <a:ext cx="787395" cy="523220"/>
          </a:xfrm>
          <a:prstGeom prst="rect">
            <a:avLst/>
          </a:prstGeom>
          <a:noFill/>
        </p:spPr>
        <p:txBody>
          <a:bodyPr wrap="none" rtlCol="0">
            <a:spAutoFit/>
          </a:bodyPr>
          <a:lstStyle/>
          <a:p>
            <a:r>
              <a:rPr lang="en-US" sz="2800" b="1" dirty="0"/>
              <a:t>P21</a:t>
            </a:r>
            <a:endParaRPr lang="en-US" b="1" dirty="0"/>
          </a:p>
        </p:txBody>
      </p:sp>
      <p:sp>
        <p:nvSpPr>
          <p:cNvPr id="6" name="TextBox 5">
            <a:extLst>
              <a:ext uri="{FF2B5EF4-FFF2-40B4-BE49-F238E27FC236}">
                <a16:creationId xmlns:a16="http://schemas.microsoft.com/office/drawing/2014/main" id="{8EB43D9E-0F7B-A19A-FD1B-4913A3EC7ACF}"/>
              </a:ext>
            </a:extLst>
          </p:cNvPr>
          <p:cNvSpPr txBox="1"/>
          <p:nvPr/>
        </p:nvSpPr>
        <p:spPr>
          <a:xfrm>
            <a:off x="2218703" y="6434793"/>
            <a:ext cx="8852598" cy="369332"/>
          </a:xfrm>
          <a:prstGeom prst="rect">
            <a:avLst/>
          </a:prstGeom>
          <a:noFill/>
        </p:spPr>
        <p:txBody>
          <a:bodyPr wrap="square" rtlCol="0">
            <a:spAutoFit/>
          </a:bodyPr>
          <a:lstStyle/>
          <a:p>
            <a:r>
              <a:rPr lang="en-US" dirty="0">
                <a:solidFill>
                  <a:schemeClr val="accent1">
                    <a:lumMod val="20000"/>
                    <a:lumOff val="80000"/>
                  </a:schemeClr>
                </a:solidFill>
              </a:rPr>
              <a:t>© 2026  Greater Calvary Bible Church International   All Rights Reserved</a:t>
            </a:r>
          </a:p>
        </p:txBody>
      </p:sp>
      <p:sp>
        <p:nvSpPr>
          <p:cNvPr id="13" name="TextBox 12">
            <a:extLst>
              <a:ext uri="{FF2B5EF4-FFF2-40B4-BE49-F238E27FC236}">
                <a16:creationId xmlns:a16="http://schemas.microsoft.com/office/drawing/2014/main" id="{B6D3F1B0-488A-7FCD-1458-AB667A7B45C6}"/>
              </a:ext>
            </a:extLst>
          </p:cNvPr>
          <p:cNvSpPr txBox="1"/>
          <p:nvPr/>
        </p:nvSpPr>
        <p:spPr>
          <a:xfrm>
            <a:off x="502575" y="1915760"/>
            <a:ext cx="11186849" cy="3108543"/>
          </a:xfrm>
          <a:prstGeom prst="rect">
            <a:avLst/>
          </a:prstGeom>
          <a:noFill/>
        </p:spPr>
        <p:txBody>
          <a:bodyPr wrap="square">
            <a:spAutoFit/>
          </a:bodyPr>
          <a:lstStyle/>
          <a:p>
            <a:pPr algn="l"/>
            <a:r>
              <a:rPr kumimoji="0" lang="en-US" sz="2800" b="1" i="0" u="none" strike="noStrike" kern="1200" cap="none" spc="0" normalizeH="0" baseline="0" noProof="0" dirty="0" err="1">
                <a:ln>
                  <a:noFill/>
                </a:ln>
                <a:solidFill>
                  <a:prstClr val="black"/>
                </a:solidFill>
                <a:effectLst/>
                <a:uLnTx/>
                <a:uFillTx/>
                <a:latin typeface="Aptos" panose="02110004020202020204"/>
                <a:ea typeface="+mn-ea"/>
                <a:cs typeface="+mn-cs"/>
              </a:rPr>
              <a:t>Yahusha</a:t>
            </a: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800" b="1" i="0" u="none" strike="noStrike" kern="1200" cap="none" spc="0" normalizeH="0" baseline="0" noProof="0" dirty="0" err="1">
                <a:ln>
                  <a:noFill/>
                </a:ln>
                <a:solidFill>
                  <a:prstClr val="black"/>
                </a:solidFill>
                <a:effectLst/>
                <a:uLnTx/>
                <a:uFillTx/>
                <a:latin typeface="Aptos" panose="02110004020202020204"/>
                <a:ea typeface="+mn-ea"/>
                <a:cs typeface="+mn-cs"/>
              </a:rPr>
              <a:t>Ha’Mashiach</a:t>
            </a: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(Jesus Christ) </a:t>
            </a:r>
          </a:p>
          <a:p>
            <a:pPr algn="l"/>
            <a:endParaRPr lang="en-US" sz="2800" dirty="0">
              <a:solidFill>
                <a:prstClr val="black"/>
              </a:solidFill>
              <a:latin typeface="Aptos" panose="02110004020202020204"/>
            </a:endParaRPr>
          </a:p>
          <a:p>
            <a:pPr algn="l"/>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We believe in </a:t>
            </a:r>
            <a:r>
              <a:rPr kumimoji="0" lang="en-US" sz="2800" i="0" u="none" strike="noStrike" kern="1200" cap="none" spc="0" normalizeH="0" baseline="0" noProof="0" dirty="0" err="1">
                <a:ln>
                  <a:noFill/>
                </a:ln>
                <a:solidFill>
                  <a:prstClr val="black"/>
                </a:solidFill>
                <a:effectLst/>
                <a:uLnTx/>
                <a:uFillTx/>
                <a:latin typeface="Aptos" panose="02110004020202020204"/>
                <a:ea typeface="+mn-ea"/>
                <a:cs typeface="+mn-cs"/>
              </a:rPr>
              <a:t>Yahusha</a:t>
            </a:r>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800" i="0" u="none" strike="noStrike" kern="1200" cap="none" spc="0" normalizeH="0" baseline="0" noProof="0" dirty="0" err="1">
                <a:ln>
                  <a:noFill/>
                </a:ln>
                <a:solidFill>
                  <a:prstClr val="black"/>
                </a:solidFill>
                <a:effectLst/>
                <a:uLnTx/>
                <a:uFillTx/>
                <a:latin typeface="Aptos" panose="02110004020202020204"/>
                <a:ea typeface="+mn-ea"/>
                <a:cs typeface="+mn-cs"/>
              </a:rPr>
              <a:t>Ha’Mashiach</a:t>
            </a:r>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 God manifested in the flesh, affirming His virgin birth, His sinless human life, His divine authority and miracles, His atoning death, His bodily resurrection, His ascension to the Father, His present mediatorial and intercessory work, and His personal return in power and glory.</a:t>
            </a:r>
          </a:p>
        </p:txBody>
      </p:sp>
    </p:spTree>
    <p:extLst>
      <p:ext uri="{BB962C8B-B14F-4D97-AF65-F5344CB8AC3E}">
        <p14:creationId xmlns:p14="http://schemas.microsoft.com/office/powerpoint/2010/main" val="639025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100000">
              <a:schemeClr val="tx2">
                <a:lumMod val="25000"/>
                <a:lumOff val="75000"/>
              </a:schemeClr>
            </a:gs>
          </a:gsLst>
          <a:lin ang="5400000" scaled="1"/>
        </a:gradFill>
        <a:effectLst/>
      </p:bgPr>
    </p:bg>
    <p:spTree>
      <p:nvGrpSpPr>
        <p:cNvPr id="1" name="">
          <a:extLst>
            <a:ext uri="{FF2B5EF4-FFF2-40B4-BE49-F238E27FC236}">
              <a16:creationId xmlns:a16="http://schemas.microsoft.com/office/drawing/2014/main" id="{2C82324B-23E7-EC08-799A-8EDABF3D7E0A}"/>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2F44710-D632-E061-56F7-837A9549FD49}"/>
              </a:ext>
            </a:extLst>
          </p:cNvPr>
          <p:cNvSpPr/>
          <p:nvPr/>
        </p:nvSpPr>
        <p:spPr>
          <a:xfrm>
            <a:off x="0" y="0"/>
            <a:ext cx="12192000" cy="11430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2EC2391B-702C-4DAE-53BD-A5E340471A89}"/>
              </a:ext>
            </a:extLst>
          </p:cNvPr>
          <p:cNvSpPr txBox="1"/>
          <p:nvPr/>
        </p:nvSpPr>
        <p:spPr>
          <a:xfrm>
            <a:off x="0" y="742"/>
            <a:ext cx="121920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7F7F7"/>
                </a:solidFill>
                <a:effectLst>
                  <a:outerShdw blurRad="38100" dist="38100" dir="2700000" algn="tl">
                    <a:srgbClr val="000000">
                      <a:alpha val="43137"/>
                    </a:srgbClr>
                  </a:outerShdw>
                </a:effectLst>
                <a:uLnTx/>
                <a:uFillTx/>
                <a:latin typeface="CMG Sans Black" panose="00000A00000000000000" pitchFamily="2" charset="0"/>
                <a:ea typeface="+mn-ea"/>
                <a:cs typeface="+mn-cs"/>
              </a:rPr>
              <a:t>Statement of Faith</a:t>
            </a:r>
          </a:p>
        </p:txBody>
      </p:sp>
      <p:sp>
        <p:nvSpPr>
          <p:cNvPr id="5" name="Rectangle: Folded Corner 4">
            <a:extLst>
              <a:ext uri="{FF2B5EF4-FFF2-40B4-BE49-F238E27FC236}">
                <a16:creationId xmlns:a16="http://schemas.microsoft.com/office/drawing/2014/main" id="{8BD9986A-FA37-EAFF-EF92-1A708386DE5B}"/>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BE23CF01-80FF-AF33-5762-60CD898334C2}"/>
              </a:ext>
            </a:extLst>
          </p:cNvPr>
          <p:cNvSpPr txBox="1"/>
          <p:nvPr/>
        </p:nvSpPr>
        <p:spPr>
          <a:xfrm>
            <a:off x="11071301" y="309547"/>
            <a:ext cx="787395" cy="523220"/>
          </a:xfrm>
          <a:prstGeom prst="rect">
            <a:avLst/>
          </a:prstGeom>
          <a:noFill/>
        </p:spPr>
        <p:txBody>
          <a:bodyPr wrap="none" rtlCol="0">
            <a:spAutoFit/>
          </a:bodyPr>
          <a:lstStyle/>
          <a:p>
            <a:r>
              <a:rPr lang="en-US" sz="2800" b="1" dirty="0"/>
              <a:t>P21</a:t>
            </a:r>
            <a:endParaRPr lang="en-US" b="1" dirty="0"/>
          </a:p>
        </p:txBody>
      </p:sp>
      <p:sp>
        <p:nvSpPr>
          <p:cNvPr id="6" name="TextBox 5">
            <a:extLst>
              <a:ext uri="{FF2B5EF4-FFF2-40B4-BE49-F238E27FC236}">
                <a16:creationId xmlns:a16="http://schemas.microsoft.com/office/drawing/2014/main" id="{FB022EFD-ECD6-30E2-6185-08E5B152CDEF}"/>
              </a:ext>
            </a:extLst>
          </p:cNvPr>
          <p:cNvSpPr txBox="1"/>
          <p:nvPr/>
        </p:nvSpPr>
        <p:spPr>
          <a:xfrm>
            <a:off x="2218703" y="6434793"/>
            <a:ext cx="8852598" cy="369332"/>
          </a:xfrm>
          <a:prstGeom prst="rect">
            <a:avLst/>
          </a:prstGeom>
          <a:noFill/>
        </p:spPr>
        <p:txBody>
          <a:bodyPr wrap="square" rtlCol="0">
            <a:spAutoFit/>
          </a:bodyPr>
          <a:lstStyle/>
          <a:p>
            <a:r>
              <a:rPr lang="en-US" dirty="0">
                <a:solidFill>
                  <a:schemeClr val="accent1">
                    <a:lumMod val="20000"/>
                    <a:lumOff val="80000"/>
                  </a:schemeClr>
                </a:solidFill>
              </a:rPr>
              <a:t>© 2026  Greater Calvary Bible Church International   All Rights Reserved</a:t>
            </a:r>
          </a:p>
        </p:txBody>
      </p:sp>
      <p:sp>
        <p:nvSpPr>
          <p:cNvPr id="13" name="TextBox 12">
            <a:extLst>
              <a:ext uri="{FF2B5EF4-FFF2-40B4-BE49-F238E27FC236}">
                <a16:creationId xmlns:a16="http://schemas.microsoft.com/office/drawing/2014/main" id="{5BBCC053-2D96-543E-CA8D-D80F2A29A548}"/>
              </a:ext>
            </a:extLst>
          </p:cNvPr>
          <p:cNvSpPr txBox="1"/>
          <p:nvPr/>
        </p:nvSpPr>
        <p:spPr>
          <a:xfrm>
            <a:off x="502575" y="1915760"/>
            <a:ext cx="11186849" cy="2246769"/>
          </a:xfrm>
          <a:prstGeom prst="rect">
            <a:avLst/>
          </a:prstGeom>
          <a:noFill/>
        </p:spPr>
        <p:txBody>
          <a:bodyPr wrap="square">
            <a:spAutoFit/>
          </a:bodyPr>
          <a:lstStyle/>
          <a:p>
            <a:pPr algn="l"/>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The Ruach </a:t>
            </a:r>
            <a:r>
              <a:rPr kumimoji="0" lang="en-US" sz="2800" b="1" i="0" u="none" strike="noStrike" kern="1200" cap="none" spc="0" normalizeH="0" baseline="0" noProof="0" dirty="0" err="1">
                <a:ln>
                  <a:noFill/>
                </a:ln>
                <a:solidFill>
                  <a:prstClr val="black"/>
                </a:solidFill>
                <a:effectLst/>
                <a:uLnTx/>
                <a:uFillTx/>
                <a:latin typeface="Aptos" panose="02110004020202020204"/>
                <a:ea typeface="+mn-ea"/>
                <a:cs typeface="+mn-cs"/>
              </a:rPr>
              <a:t>Ha’Qodesh</a:t>
            </a: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(Holy Spirit)</a:t>
            </a:r>
          </a:p>
          <a:p>
            <a:pPr algn="l"/>
            <a:endPar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endParaRPr>
          </a:p>
          <a:p>
            <a:pPr algn="l"/>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We believe in the indwelling work of the Ruach </a:t>
            </a:r>
            <a:r>
              <a:rPr kumimoji="0" lang="en-US" sz="2800" i="0" u="none" strike="noStrike" kern="1200" cap="none" spc="0" normalizeH="0" baseline="0" noProof="0" dirty="0" err="1">
                <a:ln>
                  <a:noFill/>
                </a:ln>
                <a:solidFill>
                  <a:prstClr val="black"/>
                </a:solidFill>
                <a:effectLst/>
                <a:uLnTx/>
                <a:uFillTx/>
                <a:latin typeface="Aptos" panose="02110004020202020204"/>
                <a:ea typeface="+mn-ea"/>
                <a:cs typeface="+mn-cs"/>
              </a:rPr>
              <a:t>Ha’Qodesh</a:t>
            </a:r>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 who enables believers to live holy and obedient lives, bear faithful witness, and serve effectively in the work of </a:t>
            </a:r>
            <a:r>
              <a:rPr kumimoji="0" lang="en-US" sz="2800" i="0" u="none" strike="noStrike" kern="1200" cap="none" spc="0" normalizeH="0" baseline="0" noProof="0" dirty="0" err="1">
                <a:ln>
                  <a:noFill/>
                </a:ln>
                <a:solidFill>
                  <a:prstClr val="black"/>
                </a:solidFill>
                <a:effectLst/>
                <a:uLnTx/>
                <a:uFillTx/>
                <a:latin typeface="Aptos" panose="02110004020202020204"/>
                <a:ea typeface="+mn-ea"/>
                <a:cs typeface="+mn-cs"/>
              </a:rPr>
              <a:t>Yahusha</a:t>
            </a:r>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800" i="0" u="none" strike="noStrike" kern="1200" cap="none" spc="0" normalizeH="0" baseline="0" noProof="0" dirty="0" err="1">
                <a:ln>
                  <a:noFill/>
                </a:ln>
                <a:solidFill>
                  <a:prstClr val="black"/>
                </a:solidFill>
                <a:effectLst/>
                <a:uLnTx/>
                <a:uFillTx/>
                <a:latin typeface="Aptos" panose="02110004020202020204"/>
                <a:ea typeface="+mn-ea"/>
                <a:cs typeface="+mn-cs"/>
              </a:rPr>
              <a:t>Ha’Mashiach</a:t>
            </a:r>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Tree>
    <p:extLst>
      <p:ext uri="{BB962C8B-B14F-4D97-AF65-F5344CB8AC3E}">
        <p14:creationId xmlns:p14="http://schemas.microsoft.com/office/powerpoint/2010/main" val="7356433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100000">
              <a:schemeClr val="tx2">
                <a:lumMod val="25000"/>
                <a:lumOff val="75000"/>
              </a:schemeClr>
            </a:gs>
          </a:gsLst>
          <a:lin ang="5400000" scaled="1"/>
        </a:gradFill>
        <a:effectLst/>
      </p:bgPr>
    </p:bg>
    <p:spTree>
      <p:nvGrpSpPr>
        <p:cNvPr id="1" name="">
          <a:extLst>
            <a:ext uri="{FF2B5EF4-FFF2-40B4-BE49-F238E27FC236}">
              <a16:creationId xmlns:a16="http://schemas.microsoft.com/office/drawing/2014/main" id="{A681CD14-350C-2519-8362-74A11D9855FD}"/>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24F30120-EF53-CAE1-6DBF-097669E1798B}"/>
              </a:ext>
            </a:extLst>
          </p:cNvPr>
          <p:cNvSpPr/>
          <p:nvPr/>
        </p:nvSpPr>
        <p:spPr>
          <a:xfrm>
            <a:off x="0" y="0"/>
            <a:ext cx="12192000" cy="11430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DC74EDC5-3127-AAAB-4CA0-DA4CDECDD63F}"/>
              </a:ext>
            </a:extLst>
          </p:cNvPr>
          <p:cNvSpPr txBox="1"/>
          <p:nvPr/>
        </p:nvSpPr>
        <p:spPr>
          <a:xfrm>
            <a:off x="0" y="742"/>
            <a:ext cx="121920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7F7F7"/>
                </a:solidFill>
                <a:effectLst>
                  <a:outerShdw blurRad="38100" dist="38100" dir="2700000" algn="tl">
                    <a:srgbClr val="000000">
                      <a:alpha val="43137"/>
                    </a:srgbClr>
                  </a:outerShdw>
                </a:effectLst>
                <a:uLnTx/>
                <a:uFillTx/>
                <a:latin typeface="CMG Sans Black" panose="00000A00000000000000" pitchFamily="2" charset="0"/>
                <a:ea typeface="+mn-ea"/>
                <a:cs typeface="+mn-cs"/>
              </a:rPr>
              <a:t>Statement of Faith</a:t>
            </a:r>
          </a:p>
        </p:txBody>
      </p:sp>
      <p:sp>
        <p:nvSpPr>
          <p:cNvPr id="5" name="Rectangle: Folded Corner 4">
            <a:extLst>
              <a:ext uri="{FF2B5EF4-FFF2-40B4-BE49-F238E27FC236}">
                <a16:creationId xmlns:a16="http://schemas.microsoft.com/office/drawing/2014/main" id="{66AF384F-962D-7657-0269-3F2D4D9B8D99}"/>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715430E-CA31-4862-809A-7A0424451C25}"/>
              </a:ext>
            </a:extLst>
          </p:cNvPr>
          <p:cNvSpPr txBox="1"/>
          <p:nvPr/>
        </p:nvSpPr>
        <p:spPr>
          <a:xfrm>
            <a:off x="11071301" y="309547"/>
            <a:ext cx="787395" cy="523220"/>
          </a:xfrm>
          <a:prstGeom prst="rect">
            <a:avLst/>
          </a:prstGeom>
          <a:noFill/>
        </p:spPr>
        <p:txBody>
          <a:bodyPr wrap="none" rtlCol="0">
            <a:spAutoFit/>
          </a:bodyPr>
          <a:lstStyle/>
          <a:p>
            <a:r>
              <a:rPr lang="en-US" sz="2800" b="1" dirty="0"/>
              <a:t>P22</a:t>
            </a:r>
            <a:endParaRPr lang="en-US" b="1" dirty="0"/>
          </a:p>
        </p:txBody>
      </p:sp>
      <p:sp>
        <p:nvSpPr>
          <p:cNvPr id="6" name="TextBox 5">
            <a:extLst>
              <a:ext uri="{FF2B5EF4-FFF2-40B4-BE49-F238E27FC236}">
                <a16:creationId xmlns:a16="http://schemas.microsoft.com/office/drawing/2014/main" id="{785AB2C8-1443-BDB9-C2D4-583B2F689225}"/>
              </a:ext>
            </a:extLst>
          </p:cNvPr>
          <p:cNvSpPr txBox="1"/>
          <p:nvPr/>
        </p:nvSpPr>
        <p:spPr>
          <a:xfrm>
            <a:off x="2218703" y="6434793"/>
            <a:ext cx="8852598" cy="369332"/>
          </a:xfrm>
          <a:prstGeom prst="rect">
            <a:avLst/>
          </a:prstGeom>
          <a:noFill/>
        </p:spPr>
        <p:txBody>
          <a:bodyPr wrap="square" rtlCol="0">
            <a:spAutoFit/>
          </a:bodyPr>
          <a:lstStyle/>
          <a:p>
            <a:r>
              <a:rPr lang="en-US" dirty="0">
                <a:solidFill>
                  <a:schemeClr val="accent1">
                    <a:lumMod val="20000"/>
                    <a:lumOff val="80000"/>
                  </a:schemeClr>
                </a:solidFill>
              </a:rPr>
              <a:t>© 2026  Greater Calvary Bible Church International   All Rights Reserved</a:t>
            </a:r>
          </a:p>
        </p:txBody>
      </p:sp>
      <p:sp>
        <p:nvSpPr>
          <p:cNvPr id="13" name="TextBox 12">
            <a:extLst>
              <a:ext uri="{FF2B5EF4-FFF2-40B4-BE49-F238E27FC236}">
                <a16:creationId xmlns:a16="http://schemas.microsoft.com/office/drawing/2014/main" id="{FA9F38BB-353B-735C-4267-A761D9694ED1}"/>
              </a:ext>
            </a:extLst>
          </p:cNvPr>
          <p:cNvSpPr txBox="1"/>
          <p:nvPr/>
        </p:nvSpPr>
        <p:spPr>
          <a:xfrm>
            <a:off x="502575" y="1915760"/>
            <a:ext cx="11186849" cy="3539430"/>
          </a:xfrm>
          <a:prstGeom prst="rect">
            <a:avLst/>
          </a:prstGeom>
          <a:noFill/>
        </p:spPr>
        <p:txBody>
          <a:bodyPr wrap="square">
            <a:spAutoFit/>
          </a:bodyPr>
          <a:lstStyle/>
          <a:p>
            <a:pPr algn="l"/>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The Church</a:t>
            </a:r>
          </a:p>
          <a:p>
            <a:pPr algn="l"/>
            <a:endPar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endParaRPr>
          </a:p>
          <a:p>
            <a:pPr algn="l"/>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We believe in the unity of the Spirit among all true believers, who together constitute the Church, the Body of Christ. The Church is called to fulfill an evangelistic mission, develop Christ-centered families, participate in the redemptive transformation of communities, and uphold the highest ethical standards among those who claim</a:t>
            </a:r>
          </a:p>
          <a:p>
            <a:pPr algn="l"/>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allegiance to Christ.</a:t>
            </a:r>
          </a:p>
        </p:txBody>
      </p:sp>
    </p:spTree>
    <p:extLst>
      <p:ext uri="{BB962C8B-B14F-4D97-AF65-F5344CB8AC3E}">
        <p14:creationId xmlns:p14="http://schemas.microsoft.com/office/powerpoint/2010/main" val="16740102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100000">
              <a:schemeClr val="tx2">
                <a:lumMod val="25000"/>
                <a:lumOff val="75000"/>
              </a:schemeClr>
            </a:gs>
          </a:gsLst>
          <a:lin ang="5400000" scaled="1"/>
        </a:gradFill>
        <a:effectLst/>
      </p:bgPr>
    </p:bg>
    <p:spTree>
      <p:nvGrpSpPr>
        <p:cNvPr id="1" name="">
          <a:extLst>
            <a:ext uri="{FF2B5EF4-FFF2-40B4-BE49-F238E27FC236}">
              <a16:creationId xmlns:a16="http://schemas.microsoft.com/office/drawing/2014/main" id="{20D72D5F-DD48-1D19-8DE5-B9346DE27A33}"/>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E2083F8-55CA-FE63-1821-9561FA847F4E}"/>
              </a:ext>
            </a:extLst>
          </p:cNvPr>
          <p:cNvSpPr/>
          <p:nvPr/>
        </p:nvSpPr>
        <p:spPr>
          <a:xfrm>
            <a:off x="0" y="0"/>
            <a:ext cx="12192000" cy="11430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EC57C0A3-F38B-8188-A18C-D23814426099}"/>
              </a:ext>
            </a:extLst>
          </p:cNvPr>
          <p:cNvSpPr txBox="1"/>
          <p:nvPr/>
        </p:nvSpPr>
        <p:spPr>
          <a:xfrm>
            <a:off x="0" y="742"/>
            <a:ext cx="121920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7F7F7"/>
                </a:solidFill>
                <a:effectLst>
                  <a:outerShdw blurRad="38100" dist="38100" dir="2700000" algn="tl">
                    <a:srgbClr val="000000">
                      <a:alpha val="43137"/>
                    </a:srgbClr>
                  </a:outerShdw>
                </a:effectLst>
                <a:uLnTx/>
                <a:uFillTx/>
                <a:latin typeface="CMG Sans Black" panose="00000A00000000000000" pitchFamily="2" charset="0"/>
                <a:ea typeface="+mn-ea"/>
                <a:cs typeface="+mn-cs"/>
              </a:rPr>
              <a:t>Statement of Faith</a:t>
            </a:r>
          </a:p>
        </p:txBody>
      </p:sp>
      <p:sp>
        <p:nvSpPr>
          <p:cNvPr id="5" name="Rectangle: Folded Corner 4">
            <a:extLst>
              <a:ext uri="{FF2B5EF4-FFF2-40B4-BE49-F238E27FC236}">
                <a16:creationId xmlns:a16="http://schemas.microsoft.com/office/drawing/2014/main" id="{53C6B893-71E1-71E4-6ECE-272898AC02AE}"/>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8370DEB3-B18E-3F1C-4144-25BF54B025A8}"/>
              </a:ext>
            </a:extLst>
          </p:cNvPr>
          <p:cNvSpPr txBox="1"/>
          <p:nvPr/>
        </p:nvSpPr>
        <p:spPr>
          <a:xfrm>
            <a:off x="11071301" y="309547"/>
            <a:ext cx="787395" cy="523220"/>
          </a:xfrm>
          <a:prstGeom prst="rect">
            <a:avLst/>
          </a:prstGeom>
          <a:noFill/>
        </p:spPr>
        <p:txBody>
          <a:bodyPr wrap="none" rtlCol="0">
            <a:spAutoFit/>
          </a:bodyPr>
          <a:lstStyle/>
          <a:p>
            <a:r>
              <a:rPr lang="en-US" sz="2800" b="1" dirty="0"/>
              <a:t>P22</a:t>
            </a:r>
            <a:endParaRPr lang="en-US" b="1" dirty="0"/>
          </a:p>
        </p:txBody>
      </p:sp>
      <p:sp>
        <p:nvSpPr>
          <p:cNvPr id="6" name="TextBox 5">
            <a:extLst>
              <a:ext uri="{FF2B5EF4-FFF2-40B4-BE49-F238E27FC236}">
                <a16:creationId xmlns:a16="http://schemas.microsoft.com/office/drawing/2014/main" id="{49CCA629-2E5C-26EE-561B-19FE6EB1809E}"/>
              </a:ext>
            </a:extLst>
          </p:cNvPr>
          <p:cNvSpPr txBox="1"/>
          <p:nvPr/>
        </p:nvSpPr>
        <p:spPr>
          <a:xfrm>
            <a:off x="2218703" y="6434793"/>
            <a:ext cx="8852598" cy="369332"/>
          </a:xfrm>
          <a:prstGeom prst="rect">
            <a:avLst/>
          </a:prstGeom>
          <a:noFill/>
        </p:spPr>
        <p:txBody>
          <a:bodyPr wrap="square" rtlCol="0">
            <a:spAutoFit/>
          </a:bodyPr>
          <a:lstStyle/>
          <a:p>
            <a:r>
              <a:rPr lang="en-US" dirty="0">
                <a:solidFill>
                  <a:schemeClr val="accent1">
                    <a:lumMod val="20000"/>
                    <a:lumOff val="80000"/>
                  </a:schemeClr>
                </a:solidFill>
              </a:rPr>
              <a:t>© 2026  Greater Calvary Bible Church International   All Rights Reserved</a:t>
            </a:r>
          </a:p>
        </p:txBody>
      </p:sp>
      <p:sp>
        <p:nvSpPr>
          <p:cNvPr id="13" name="TextBox 12">
            <a:extLst>
              <a:ext uri="{FF2B5EF4-FFF2-40B4-BE49-F238E27FC236}">
                <a16:creationId xmlns:a16="http://schemas.microsoft.com/office/drawing/2014/main" id="{79562760-1979-31C3-4923-AEAF9DC66E0D}"/>
              </a:ext>
            </a:extLst>
          </p:cNvPr>
          <p:cNvSpPr txBox="1"/>
          <p:nvPr/>
        </p:nvSpPr>
        <p:spPr>
          <a:xfrm>
            <a:off x="502575" y="1915760"/>
            <a:ext cx="11186849" cy="2246769"/>
          </a:xfrm>
          <a:prstGeom prst="rect">
            <a:avLst/>
          </a:prstGeom>
          <a:noFill/>
        </p:spPr>
        <p:txBody>
          <a:bodyPr wrap="square">
            <a:spAutoFit/>
          </a:bodyPr>
          <a:lstStyle/>
          <a:p>
            <a:pPr algn="l"/>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Resurrection and Eternal Destiny</a:t>
            </a:r>
          </a:p>
          <a:p>
            <a:pPr algn="l"/>
            <a:endPar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endParaRPr>
          </a:p>
          <a:p>
            <a:pPr algn="l"/>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We believe in the bodily resurrection of both the saved and the lost. Those who are saved unto the resurrection of life. Those who are lost unto the resurrection of judgment and condemnation.</a:t>
            </a:r>
          </a:p>
        </p:txBody>
      </p:sp>
    </p:spTree>
    <p:extLst>
      <p:ext uri="{BB962C8B-B14F-4D97-AF65-F5344CB8AC3E}">
        <p14:creationId xmlns:p14="http://schemas.microsoft.com/office/powerpoint/2010/main" val="19297882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100000">
              <a:schemeClr val="tx2">
                <a:lumMod val="25000"/>
                <a:lumOff val="75000"/>
              </a:schemeClr>
            </a:gs>
          </a:gsLst>
          <a:lin ang="5400000" scaled="1"/>
        </a:gradFill>
        <a:effectLst/>
      </p:bgPr>
    </p:bg>
    <p:spTree>
      <p:nvGrpSpPr>
        <p:cNvPr id="1" name="">
          <a:extLst>
            <a:ext uri="{FF2B5EF4-FFF2-40B4-BE49-F238E27FC236}">
              <a16:creationId xmlns:a16="http://schemas.microsoft.com/office/drawing/2014/main" id="{5AF5ABAF-DE9F-E8C0-F422-6FD769EC2C3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22B91791-4E9A-1F4C-C4F8-747109635448}"/>
              </a:ext>
            </a:extLst>
          </p:cNvPr>
          <p:cNvSpPr/>
          <p:nvPr/>
        </p:nvSpPr>
        <p:spPr>
          <a:xfrm>
            <a:off x="0" y="0"/>
            <a:ext cx="12192000" cy="11430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A486F874-3339-56C3-8F3D-391D04FD3A1D}"/>
              </a:ext>
            </a:extLst>
          </p:cNvPr>
          <p:cNvSpPr txBox="1"/>
          <p:nvPr/>
        </p:nvSpPr>
        <p:spPr>
          <a:xfrm>
            <a:off x="0" y="742"/>
            <a:ext cx="121920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7F7F7"/>
                </a:solidFill>
                <a:effectLst>
                  <a:outerShdw blurRad="38100" dist="38100" dir="2700000" algn="tl">
                    <a:srgbClr val="000000">
                      <a:alpha val="43137"/>
                    </a:srgbClr>
                  </a:outerShdw>
                </a:effectLst>
                <a:uLnTx/>
                <a:uFillTx/>
                <a:latin typeface="CMG Sans Black" panose="00000A00000000000000" pitchFamily="2" charset="0"/>
                <a:ea typeface="+mn-ea"/>
                <a:cs typeface="+mn-cs"/>
              </a:rPr>
              <a:t>Statement of Faith</a:t>
            </a:r>
          </a:p>
        </p:txBody>
      </p:sp>
      <p:sp>
        <p:nvSpPr>
          <p:cNvPr id="5" name="Rectangle: Folded Corner 4">
            <a:extLst>
              <a:ext uri="{FF2B5EF4-FFF2-40B4-BE49-F238E27FC236}">
                <a16:creationId xmlns:a16="http://schemas.microsoft.com/office/drawing/2014/main" id="{3F0F7ADF-B071-3B9F-2763-63BDDB2DA84A}"/>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54F1D87B-8335-3E0F-7779-11E9675BF35B}"/>
              </a:ext>
            </a:extLst>
          </p:cNvPr>
          <p:cNvSpPr txBox="1"/>
          <p:nvPr/>
        </p:nvSpPr>
        <p:spPr>
          <a:xfrm>
            <a:off x="11071301" y="309547"/>
            <a:ext cx="787395" cy="523220"/>
          </a:xfrm>
          <a:prstGeom prst="rect">
            <a:avLst/>
          </a:prstGeom>
          <a:noFill/>
        </p:spPr>
        <p:txBody>
          <a:bodyPr wrap="none" rtlCol="0">
            <a:spAutoFit/>
          </a:bodyPr>
          <a:lstStyle/>
          <a:p>
            <a:r>
              <a:rPr lang="en-US" sz="2800" b="1" dirty="0"/>
              <a:t>P22</a:t>
            </a:r>
            <a:endParaRPr lang="en-US" b="1" dirty="0"/>
          </a:p>
        </p:txBody>
      </p:sp>
      <p:sp>
        <p:nvSpPr>
          <p:cNvPr id="6" name="TextBox 5">
            <a:extLst>
              <a:ext uri="{FF2B5EF4-FFF2-40B4-BE49-F238E27FC236}">
                <a16:creationId xmlns:a16="http://schemas.microsoft.com/office/drawing/2014/main" id="{443F0316-2BA6-0C66-7134-0426A353F5D8}"/>
              </a:ext>
            </a:extLst>
          </p:cNvPr>
          <p:cNvSpPr txBox="1"/>
          <p:nvPr/>
        </p:nvSpPr>
        <p:spPr>
          <a:xfrm>
            <a:off x="2218703" y="6434793"/>
            <a:ext cx="8852598" cy="369332"/>
          </a:xfrm>
          <a:prstGeom prst="rect">
            <a:avLst/>
          </a:prstGeom>
          <a:noFill/>
        </p:spPr>
        <p:txBody>
          <a:bodyPr wrap="square" rtlCol="0">
            <a:spAutoFit/>
          </a:bodyPr>
          <a:lstStyle/>
          <a:p>
            <a:r>
              <a:rPr lang="en-US" dirty="0">
                <a:solidFill>
                  <a:schemeClr val="accent1">
                    <a:lumMod val="20000"/>
                    <a:lumOff val="80000"/>
                  </a:schemeClr>
                </a:solidFill>
              </a:rPr>
              <a:t>© 2026  Greater Calvary Bible Church International   All Rights Reserved</a:t>
            </a:r>
          </a:p>
        </p:txBody>
      </p:sp>
      <p:sp>
        <p:nvSpPr>
          <p:cNvPr id="13" name="TextBox 12">
            <a:extLst>
              <a:ext uri="{FF2B5EF4-FFF2-40B4-BE49-F238E27FC236}">
                <a16:creationId xmlns:a16="http://schemas.microsoft.com/office/drawing/2014/main" id="{0FB090F9-52F5-4127-0D5A-3CF5798ADED5}"/>
              </a:ext>
            </a:extLst>
          </p:cNvPr>
          <p:cNvSpPr txBox="1"/>
          <p:nvPr/>
        </p:nvSpPr>
        <p:spPr>
          <a:xfrm>
            <a:off x="426375" y="1588294"/>
            <a:ext cx="5345775" cy="4401205"/>
          </a:xfrm>
          <a:prstGeom prst="rect">
            <a:avLst/>
          </a:prstGeom>
          <a:noFill/>
        </p:spPr>
        <p:txBody>
          <a:bodyPr wrap="square">
            <a:spAutoFit/>
          </a:bodyPr>
          <a:lstStyle/>
          <a:p>
            <a:pPr algn="l"/>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Resurrection and Eternal Destiny</a:t>
            </a:r>
          </a:p>
          <a:p>
            <a:pPr algn="l"/>
            <a:endPar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endParaRPr>
          </a:p>
          <a:p>
            <a:pPr algn="l"/>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We believe in the bodily resurrection of both the saved and the lost. Those who are saved unto the resurrection of life. Those who are lost unto the resurrection of judgment and condemnation.</a:t>
            </a:r>
          </a:p>
        </p:txBody>
      </p:sp>
      <p:sp>
        <p:nvSpPr>
          <p:cNvPr id="8" name="TextBox 7">
            <a:extLst>
              <a:ext uri="{FF2B5EF4-FFF2-40B4-BE49-F238E27FC236}">
                <a16:creationId xmlns:a16="http://schemas.microsoft.com/office/drawing/2014/main" id="{17875B1E-8C86-80BB-3CF0-3CB26B07FCA9}"/>
              </a:ext>
            </a:extLst>
          </p:cNvPr>
          <p:cNvSpPr txBox="1"/>
          <p:nvPr/>
        </p:nvSpPr>
        <p:spPr>
          <a:xfrm>
            <a:off x="6324602" y="1588294"/>
            <a:ext cx="5345775" cy="3539430"/>
          </a:xfrm>
          <a:prstGeom prst="rect">
            <a:avLst/>
          </a:prstGeom>
          <a:noFill/>
        </p:spPr>
        <p:txBody>
          <a:bodyPr wrap="square">
            <a:spAutoFit/>
          </a:bodyPr>
          <a:lstStyle/>
          <a:p>
            <a:pPr algn="l"/>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Stewardship</a:t>
            </a:r>
          </a:p>
          <a:p>
            <a:pPr algn="l"/>
            <a:endPar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endParaRPr>
          </a:p>
          <a:p>
            <a:pPr algn="l"/>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We believe in the dedication of gifts, skills, talents, time, and treasure to God, recognizing stewardship as a covenantal responsibility entrusted to every believer.</a:t>
            </a:r>
          </a:p>
        </p:txBody>
      </p:sp>
    </p:spTree>
    <p:extLst>
      <p:ext uri="{BB962C8B-B14F-4D97-AF65-F5344CB8AC3E}">
        <p14:creationId xmlns:p14="http://schemas.microsoft.com/office/powerpoint/2010/main" val="37594527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100000">
              <a:schemeClr val="tx2">
                <a:lumMod val="25000"/>
                <a:lumOff val="75000"/>
              </a:schemeClr>
            </a:gs>
          </a:gsLst>
          <a:lin ang="5400000" scaled="1"/>
        </a:gradFill>
        <a:effectLst/>
      </p:bgPr>
    </p:bg>
    <p:spTree>
      <p:nvGrpSpPr>
        <p:cNvPr id="1" name="">
          <a:extLst>
            <a:ext uri="{FF2B5EF4-FFF2-40B4-BE49-F238E27FC236}">
              <a16:creationId xmlns:a16="http://schemas.microsoft.com/office/drawing/2014/main" id="{D6425F37-9807-A966-E793-EFEFD4529CBA}"/>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0DB0005-0961-7FA5-1799-776919CF80B4}"/>
              </a:ext>
            </a:extLst>
          </p:cNvPr>
          <p:cNvSpPr/>
          <p:nvPr/>
        </p:nvSpPr>
        <p:spPr>
          <a:xfrm>
            <a:off x="0" y="0"/>
            <a:ext cx="12192000" cy="11430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C278D3A9-DBA0-EBC4-7E40-7BA94774C484}"/>
              </a:ext>
            </a:extLst>
          </p:cNvPr>
          <p:cNvSpPr txBox="1"/>
          <p:nvPr/>
        </p:nvSpPr>
        <p:spPr>
          <a:xfrm>
            <a:off x="0" y="742"/>
            <a:ext cx="121920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7F7F7"/>
                </a:solidFill>
                <a:effectLst>
                  <a:outerShdw blurRad="38100" dist="38100" dir="2700000" algn="tl">
                    <a:srgbClr val="000000">
                      <a:alpha val="43137"/>
                    </a:srgbClr>
                  </a:outerShdw>
                </a:effectLst>
                <a:uLnTx/>
                <a:uFillTx/>
                <a:latin typeface="CMG Sans Black" panose="00000A00000000000000" pitchFamily="2" charset="0"/>
                <a:ea typeface="+mn-ea"/>
                <a:cs typeface="+mn-cs"/>
              </a:rPr>
              <a:t>Statement of Faith</a:t>
            </a:r>
          </a:p>
        </p:txBody>
      </p:sp>
      <p:sp>
        <p:nvSpPr>
          <p:cNvPr id="5" name="Rectangle: Folded Corner 4">
            <a:extLst>
              <a:ext uri="{FF2B5EF4-FFF2-40B4-BE49-F238E27FC236}">
                <a16:creationId xmlns:a16="http://schemas.microsoft.com/office/drawing/2014/main" id="{954FE4C3-0A03-139A-0882-53BC93DB2D2D}"/>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6000745-A3B7-8386-EC70-79CE89C6699E}"/>
              </a:ext>
            </a:extLst>
          </p:cNvPr>
          <p:cNvSpPr txBox="1"/>
          <p:nvPr/>
        </p:nvSpPr>
        <p:spPr>
          <a:xfrm>
            <a:off x="11071301" y="309547"/>
            <a:ext cx="787395" cy="523220"/>
          </a:xfrm>
          <a:prstGeom prst="rect">
            <a:avLst/>
          </a:prstGeom>
          <a:noFill/>
        </p:spPr>
        <p:txBody>
          <a:bodyPr wrap="none" rtlCol="0">
            <a:spAutoFit/>
          </a:bodyPr>
          <a:lstStyle/>
          <a:p>
            <a:r>
              <a:rPr lang="en-US" sz="2800" b="1" dirty="0"/>
              <a:t>P22</a:t>
            </a:r>
            <a:endParaRPr lang="en-US" b="1" dirty="0"/>
          </a:p>
        </p:txBody>
      </p:sp>
      <p:sp>
        <p:nvSpPr>
          <p:cNvPr id="6" name="TextBox 5">
            <a:extLst>
              <a:ext uri="{FF2B5EF4-FFF2-40B4-BE49-F238E27FC236}">
                <a16:creationId xmlns:a16="http://schemas.microsoft.com/office/drawing/2014/main" id="{0ACB24EE-0339-1DE0-503F-B901E5FCCC29}"/>
              </a:ext>
            </a:extLst>
          </p:cNvPr>
          <p:cNvSpPr txBox="1"/>
          <p:nvPr/>
        </p:nvSpPr>
        <p:spPr>
          <a:xfrm>
            <a:off x="2218703" y="6434793"/>
            <a:ext cx="8852598" cy="369332"/>
          </a:xfrm>
          <a:prstGeom prst="rect">
            <a:avLst/>
          </a:prstGeom>
          <a:noFill/>
        </p:spPr>
        <p:txBody>
          <a:bodyPr wrap="square" rtlCol="0">
            <a:spAutoFit/>
          </a:bodyPr>
          <a:lstStyle/>
          <a:p>
            <a:r>
              <a:rPr lang="en-US" dirty="0">
                <a:solidFill>
                  <a:schemeClr val="accent1">
                    <a:lumMod val="20000"/>
                    <a:lumOff val="80000"/>
                  </a:schemeClr>
                </a:solidFill>
              </a:rPr>
              <a:t>© 2026  Greater Calvary Bible Church International   All Rights Reserved</a:t>
            </a:r>
          </a:p>
        </p:txBody>
      </p:sp>
      <p:sp>
        <p:nvSpPr>
          <p:cNvPr id="13" name="TextBox 12">
            <a:extLst>
              <a:ext uri="{FF2B5EF4-FFF2-40B4-BE49-F238E27FC236}">
                <a16:creationId xmlns:a16="http://schemas.microsoft.com/office/drawing/2014/main" id="{CA496CAD-0598-7FD2-6C7F-FA736F471B8D}"/>
              </a:ext>
            </a:extLst>
          </p:cNvPr>
          <p:cNvSpPr txBox="1"/>
          <p:nvPr/>
        </p:nvSpPr>
        <p:spPr>
          <a:xfrm>
            <a:off x="426375" y="1588294"/>
            <a:ext cx="5345775" cy="3970318"/>
          </a:xfrm>
          <a:prstGeom prst="rect">
            <a:avLst/>
          </a:prstGeom>
          <a:noFill/>
        </p:spPr>
        <p:txBody>
          <a:bodyPr wrap="square">
            <a:spAutoFit/>
          </a:bodyPr>
          <a:lstStyle/>
          <a:p>
            <a:pPr algn="l"/>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The Family</a:t>
            </a:r>
          </a:p>
          <a:p>
            <a:pPr algn="l"/>
            <a:endPar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endParaRPr>
          </a:p>
          <a:p>
            <a:pPr algn="l"/>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We believe in the sanctity of the family, established by God, and the necessity of Christ-centered family values as the foundation for spiritual formation, social stability, and generational faithfulness.</a:t>
            </a:r>
          </a:p>
        </p:txBody>
      </p:sp>
      <p:sp>
        <p:nvSpPr>
          <p:cNvPr id="8" name="TextBox 7">
            <a:extLst>
              <a:ext uri="{FF2B5EF4-FFF2-40B4-BE49-F238E27FC236}">
                <a16:creationId xmlns:a16="http://schemas.microsoft.com/office/drawing/2014/main" id="{2BF5D55A-DB47-BCC4-AE04-04187C118B17}"/>
              </a:ext>
            </a:extLst>
          </p:cNvPr>
          <p:cNvSpPr txBox="1"/>
          <p:nvPr/>
        </p:nvSpPr>
        <p:spPr>
          <a:xfrm>
            <a:off x="6324602" y="1588294"/>
            <a:ext cx="5345775" cy="3539430"/>
          </a:xfrm>
          <a:prstGeom prst="rect">
            <a:avLst/>
          </a:prstGeom>
          <a:noFill/>
        </p:spPr>
        <p:txBody>
          <a:bodyPr wrap="square">
            <a:spAutoFit/>
          </a:bodyPr>
          <a:lstStyle/>
          <a:p>
            <a:pPr algn="l"/>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Prayer</a:t>
            </a:r>
          </a:p>
          <a:p>
            <a:pPr algn="l"/>
            <a:endPar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endParaRPr>
          </a:p>
          <a:p>
            <a:pPr algn="l"/>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We believe in the efficacy of prayer, both in times of crisis and in seasons of peace, as</a:t>
            </a:r>
          </a:p>
          <a:p>
            <a:pPr algn="l"/>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an essential expression of dependence upon and communion with </a:t>
            </a:r>
            <a:r>
              <a:rPr kumimoji="0" lang="en-US" sz="2800" i="0" u="none" strike="noStrike" kern="1200" cap="none" spc="0" normalizeH="0" baseline="0" noProof="0" dirty="0" err="1">
                <a:ln>
                  <a:noFill/>
                </a:ln>
                <a:solidFill>
                  <a:prstClr val="black"/>
                </a:solidFill>
                <a:effectLst/>
                <a:uLnTx/>
                <a:uFillTx/>
                <a:latin typeface="Aptos" panose="02110004020202020204"/>
                <a:ea typeface="+mn-ea"/>
                <a:cs typeface="+mn-cs"/>
              </a:rPr>
              <a:t>Yahuah</a:t>
            </a:r>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Tree>
    <p:extLst>
      <p:ext uri="{BB962C8B-B14F-4D97-AF65-F5344CB8AC3E}">
        <p14:creationId xmlns:p14="http://schemas.microsoft.com/office/powerpoint/2010/main" val="12724694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100000">
              <a:schemeClr val="tx2">
                <a:lumMod val="25000"/>
                <a:lumOff val="75000"/>
              </a:schemeClr>
            </a:gs>
          </a:gsLst>
          <a:lin ang="5400000" scaled="1"/>
        </a:gradFill>
        <a:effectLst/>
      </p:bgPr>
    </p:bg>
    <p:spTree>
      <p:nvGrpSpPr>
        <p:cNvPr id="1" name="">
          <a:extLst>
            <a:ext uri="{FF2B5EF4-FFF2-40B4-BE49-F238E27FC236}">
              <a16:creationId xmlns:a16="http://schemas.microsoft.com/office/drawing/2014/main" id="{B3D4DAD7-37DA-0F87-A596-4DBEB5DD634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4D75070-7BE3-1CC9-4508-19ED6A7F7730}"/>
              </a:ext>
            </a:extLst>
          </p:cNvPr>
          <p:cNvSpPr/>
          <p:nvPr/>
        </p:nvSpPr>
        <p:spPr>
          <a:xfrm>
            <a:off x="0" y="0"/>
            <a:ext cx="12192000" cy="1143000"/>
          </a:xfrm>
          <a:prstGeom prst="rect">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C6E62073-F33E-6B3A-5CFF-8999C4ED046C}"/>
              </a:ext>
            </a:extLst>
          </p:cNvPr>
          <p:cNvSpPr txBox="1"/>
          <p:nvPr/>
        </p:nvSpPr>
        <p:spPr>
          <a:xfrm>
            <a:off x="0" y="742"/>
            <a:ext cx="121920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7F7F7"/>
                </a:solidFill>
                <a:effectLst>
                  <a:outerShdw blurRad="38100" dist="38100" dir="2700000" algn="tl">
                    <a:srgbClr val="000000">
                      <a:alpha val="43137"/>
                    </a:srgbClr>
                  </a:outerShdw>
                </a:effectLst>
                <a:uLnTx/>
                <a:uFillTx/>
                <a:latin typeface="CMG Sans Black" panose="00000A00000000000000" pitchFamily="2" charset="0"/>
                <a:ea typeface="+mn-ea"/>
                <a:cs typeface="+mn-cs"/>
              </a:rPr>
              <a:t>Statement of Faith</a:t>
            </a:r>
          </a:p>
        </p:txBody>
      </p:sp>
      <p:sp>
        <p:nvSpPr>
          <p:cNvPr id="5" name="Rectangle: Folded Corner 4">
            <a:extLst>
              <a:ext uri="{FF2B5EF4-FFF2-40B4-BE49-F238E27FC236}">
                <a16:creationId xmlns:a16="http://schemas.microsoft.com/office/drawing/2014/main" id="{1B345A47-5802-FCA3-A2A3-2894048D0259}"/>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8C8A453A-6B02-7A02-BA66-1845A8D58C30}"/>
              </a:ext>
            </a:extLst>
          </p:cNvPr>
          <p:cNvSpPr txBox="1"/>
          <p:nvPr/>
        </p:nvSpPr>
        <p:spPr>
          <a:xfrm>
            <a:off x="11071301" y="309547"/>
            <a:ext cx="787395" cy="523220"/>
          </a:xfrm>
          <a:prstGeom prst="rect">
            <a:avLst/>
          </a:prstGeom>
          <a:noFill/>
        </p:spPr>
        <p:txBody>
          <a:bodyPr wrap="none" rtlCol="0">
            <a:spAutoFit/>
          </a:bodyPr>
          <a:lstStyle/>
          <a:p>
            <a:r>
              <a:rPr lang="en-US" sz="2800" b="1" dirty="0"/>
              <a:t>P22</a:t>
            </a:r>
            <a:endParaRPr lang="en-US" b="1" dirty="0"/>
          </a:p>
        </p:txBody>
      </p:sp>
      <p:sp>
        <p:nvSpPr>
          <p:cNvPr id="6" name="TextBox 5">
            <a:extLst>
              <a:ext uri="{FF2B5EF4-FFF2-40B4-BE49-F238E27FC236}">
                <a16:creationId xmlns:a16="http://schemas.microsoft.com/office/drawing/2014/main" id="{2A1DC7AC-856C-DB86-1A75-5700F0687A52}"/>
              </a:ext>
            </a:extLst>
          </p:cNvPr>
          <p:cNvSpPr txBox="1"/>
          <p:nvPr/>
        </p:nvSpPr>
        <p:spPr>
          <a:xfrm>
            <a:off x="2218703" y="6434793"/>
            <a:ext cx="8852598" cy="369332"/>
          </a:xfrm>
          <a:prstGeom prst="rect">
            <a:avLst/>
          </a:prstGeom>
          <a:noFill/>
        </p:spPr>
        <p:txBody>
          <a:bodyPr wrap="square" rtlCol="0">
            <a:spAutoFit/>
          </a:bodyPr>
          <a:lstStyle/>
          <a:p>
            <a:r>
              <a:rPr lang="en-US" dirty="0">
                <a:solidFill>
                  <a:schemeClr val="accent1">
                    <a:lumMod val="20000"/>
                    <a:lumOff val="80000"/>
                  </a:schemeClr>
                </a:solidFill>
              </a:rPr>
              <a:t>© 2026  Greater Calvary Bible Church International   All Rights Reserved</a:t>
            </a:r>
          </a:p>
        </p:txBody>
      </p:sp>
      <p:sp>
        <p:nvSpPr>
          <p:cNvPr id="13" name="TextBox 12">
            <a:extLst>
              <a:ext uri="{FF2B5EF4-FFF2-40B4-BE49-F238E27FC236}">
                <a16:creationId xmlns:a16="http://schemas.microsoft.com/office/drawing/2014/main" id="{586C6AAB-2FCF-127B-7366-7866B93C1981}"/>
              </a:ext>
            </a:extLst>
          </p:cNvPr>
          <p:cNvSpPr txBox="1"/>
          <p:nvPr/>
        </p:nvSpPr>
        <p:spPr>
          <a:xfrm>
            <a:off x="426375" y="1588294"/>
            <a:ext cx="5345775" cy="3539430"/>
          </a:xfrm>
          <a:prstGeom prst="rect">
            <a:avLst/>
          </a:prstGeom>
          <a:noFill/>
        </p:spPr>
        <p:txBody>
          <a:bodyPr wrap="square">
            <a:spAutoFit/>
          </a:bodyPr>
          <a:lstStyle/>
          <a:p>
            <a:pPr algn="l"/>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Marriage</a:t>
            </a:r>
          </a:p>
          <a:p>
            <a:pPr algn="l"/>
            <a:endPar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endParaRPr>
          </a:p>
          <a:p>
            <a:pPr algn="l"/>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We believe in the sanctity of marriage, as ordained by God in the Holy Scriptures, defined as a covenantal union between one biological man from birth and one biological woman from birth.</a:t>
            </a:r>
          </a:p>
        </p:txBody>
      </p:sp>
      <p:sp>
        <p:nvSpPr>
          <p:cNvPr id="8" name="TextBox 7">
            <a:extLst>
              <a:ext uri="{FF2B5EF4-FFF2-40B4-BE49-F238E27FC236}">
                <a16:creationId xmlns:a16="http://schemas.microsoft.com/office/drawing/2014/main" id="{1515413E-D8F4-2192-50F4-C13CE9C3575D}"/>
              </a:ext>
            </a:extLst>
          </p:cNvPr>
          <p:cNvSpPr txBox="1"/>
          <p:nvPr/>
        </p:nvSpPr>
        <p:spPr>
          <a:xfrm>
            <a:off x="6324602" y="1588294"/>
            <a:ext cx="5345775" cy="3108543"/>
          </a:xfrm>
          <a:prstGeom prst="rect">
            <a:avLst/>
          </a:prstGeom>
          <a:noFill/>
        </p:spPr>
        <p:txBody>
          <a:bodyPr wrap="square">
            <a:spAutoFit/>
          </a:bodyPr>
          <a:lstStyle/>
          <a:p>
            <a:pPr algn="l"/>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The Sanctity of Life</a:t>
            </a:r>
          </a:p>
          <a:p>
            <a:pPr algn="l"/>
            <a:endPar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endParaRPr>
          </a:p>
          <a:p>
            <a:pPr algn="l"/>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We believe in the sanctity of human life, created by God and sacred from conception,</a:t>
            </a:r>
          </a:p>
          <a:p>
            <a:pPr algn="l"/>
            <a:r>
              <a:rPr kumimoji="0" lang="en-US" sz="2800" i="0" u="none" strike="noStrike" kern="1200" cap="none" spc="0" normalizeH="0" baseline="0" noProof="0" dirty="0">
                <a:ln>
                  <a:noFill/>
                </a:ln>
                <a:solidFill>
                  <a:prstClr val="black"/>
                </a:solidFill>
                <a:effectLst/>
                <a:uLnTx/>
                <a:uFillTx/>
                <a:latin typeface="Aptos" panose="02110004020202020204"/>
                <a:ea typeface="+mn-ea"/>
                <a:cs typeface="+mn-cs"/>
              </a:rPr>
              <a:t>bearing His image and deserving protection and dignity</a:t>
            </a:r>
          </a:p>
        </p:txBody>
      </p:sp>
    </p:spTree>
    <p:extLst>
      <p:ext uri="{BB962C8B-B14F-4D97-AF65-F5344CB8AC3E}">
        <p14:creationId xmlns:p14="http://schemas.microsoft.com/office/powerpoint/2010/main" val="28306053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a:extLst>
            <a:ext uri="{FF2B5EF4-FFF2-40B4-BE49-F238E27FC236}">
              <a16:creationId xmlns:a16="http://schemas.microsoft.com/office/drawing/2014/main" id="{EFE61511-4B09-9E37-E752-7DC269A807E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9B7A293-64F7-7C94-D4C3-1440AC75935F}"/>
              </a:ext>
            </a:extLst>
          </p:cNvPr>
          <p:cNvSpPr/>
          <p:nvPr/>
        </p:nvSpPr>
        <p:spPr>
          <a:xfrm>
            <a:off x="1" y="2810107"/>
            <a:ext cx="12192000" cy="1648039"/>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3A801CAB-83F4-F899-F56F-26C085BFFAE2}"/>
              </a:ext>
            </a:extLst>
          </p:cNvPr>
          <p:cNvSpPr txBox="1"/>
          <p:nvPr/>
        </p:nvSpPr>
        <p:spPr>
          <a:xfrm>
            <a:off x="285748" y="2596098"/>
            <a:ext cx="11104686" cy="18620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0" b="1" i="0" u="none" strike="noStrike" kern="1200" cap="none" spc="0" normalizeH="0" baseline="0" noProof="0" dirty="0">
                <a:ln>
                  <a:noFill/>
                </a:ln>
                <a:solidFill>
                  <a:prstClr val="white">
                    <a:alpha val="92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Study Guide</a:t>
            </a:r>
          </a:p>
        </p:txBody>
      </p:sp>
    </p:spTree>
    <p:extLst>
      <p:ext uri="{BB962C8B-B14F-4D97-AF65-F5344CB8AC3E}">
        <p14:creationId xmlns:p14="http://schemas.microsoft.com/office/powerpoint/2010/main" val="27552899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accel="4000" decel="400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1000" fill="hold"/>
                                        <p:tgtEl>
                                          <p:spTgt spid="4"/>
                                        </p:tgtEl>
                                        <p:attrNameLst>
                                          <p:attrName>ppt_x</p:attrName>
                                        </p:attrNameLst>
                                      </p:cBhvr>
                                      <p:tavLst>
                                        <p:tav tm="0">
                                          <p:val>
                                            <p:strVal val="0-#ppt_w/2"/>
                                          </p:val>
                                        </p:tav>
                                        <p:tav tm="100000">
                                          <p:val>
                                            <p:strVal val="#ppt_x"/>
                                          </p:val>
                                        </p:tav>
                                      </p:tavLst>
                                    </p:anim>
                                    <p:anim calcmode="lin" valueType="num">
                                      <p:cBhvr additive="base">
                                        <p:cTn id="13" dur="1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a:extLst>
            <a:ext uri="{FF2B5EF4-FFF2-40B4-BE49-F238E27FC236}">
              <a16:creationId xmlns:a16="http://schemas.microsoft.com/office/drawing/2014/main" id="{7A6AF55D-413A-5BC0-6F05-B8D06935B1A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ED1FAB3-4302-7B62-AC50-ADF6612B743F}"/>
              </a:ext>
            </a:extLst>
          </p:cNvPr>
          <p:cNvSpPr/>
          <p:nvPr/>
        </p:nvSpPr>
        <p:spPr>
          <a:xfrm>
            <a:off x="224847" y="1238865"/>
            <a:ext cx="11769213" cy="4955458"/>
          </a:xfrm>
          <a:prstGeom prst="rect">
            <a:avLst/>
          </a:prstGeom>
          <a:solidFill>
            <a:schemeClr val="accent2">
              <a:lumMod val="50000"/>
              <a:alpha val="2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2776B557-8426-FD62-94FA-5528D28F7F2A}"/>
              </a:ext>
            </a:extLst>
          </p:cNvPr>
          <p:cNvSpPr/>
          <p:nvPr/>
        </p:nvSpPr>
        <p:spPr>
          <a:xfrm>
            <a:off x="0" y="1"/>
            <a:ext cx="12192000" cy="914400"/>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549407D2-D66A-886C-4161-AF832F5F0219}"/>
              </a:ext>
            </a:extLst>
          </p:cNvPr>
          <p:cNvSpPr txBox="1"/>
          <p:nvPr/>
        </p:nvSpPr>
        <p:spPr>
          <a:xfrm>
            <a:off x="197258" y="72480"/>
            <a:ext cx="11104686"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alpha val="92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apologetics?</a:t>
            </a:r>
          </a:p>
        </p:txBody>
      </p:sp>
      <p:sp>
        <p:nvSpPr>
          <p:cNvPr id="3" name="TextBox 2">
            <a:extLst>
              <a:ext uri="{FF2B5EF4-FFF2-40B4-BE49-F238E27FC236}">
                <a16:creationId xmlns:a16="http://schemas.microsoft.com/office/drawing/2014/main" id="{F3161223-5D38-3613-281B-721723462947}"/>
              </a:ext>
            </a:extLst>
          </p:cNvPr>
          <p:cNvSpPr txBox="1"/>
          <p:nvPr/>
        </p:nvSpPr>
        <p:spPr>
          <a:xfrm>
            <a:off x="543657" y="1469856"/>
            <a:ext cx="11104686" cy="4524315"/>
          </a:xfrm>
          <a:prstGeom prst="rect">
            <a:avLst/>
          </a:prstGeom>
          <a:noFill/>
        </p:spPr>
        <p:txBody>
          <a:bodyPr wrap="square" rtlCol="0">
            <a:spAutoFit/>
          </a:bodyPr>
          <a:lstStyle/>
          <a:p>
            <a:pPr lvl="0">
              <a:defRPr/>
            </a:pPr>
            <a:r>
              <a:rPr lang="en-US" sz="3600" b="1" dirty="0">
                <a:solidFill>
                  <a:prstClr val="white">
                    <a:alpha val="92000"/>
                  </a:prstClr>
                </a:solidFill>
                <a:effectLst>
                  <a:outerShdw blurRad="38100" dist="38100" dir="2700000" algn="tl">
                    <a:srgbClr val="000000">
                      <a:alpha val="43137"/>
                    </a:srgbClr>
                  </a:outerShdw>
                </a:effectLst>
                <a:latin typeface="CMG Sans Cn" pitchFamily="2" charset="0"/>
              </a:rPr>
              <a:t>Apologetics</a:t>
            </a:r>
            <a:r>
              <a:rPr lang="en-US" sz="2800" b="1" dirty="0">
                <a:solidFill>
                  <a:prstClr val="white">
                    <a:alpha val="92000"/>
                  </a:prstClr>
                </a:solidFill>
                <a:effectLst>
                  <a:outerShdw blurRad="38100" dist="38100" dir="2700000" algn="tl">
                    <a:srgbClr val="000000">
                      <a:alpha val="43137"/>
                    </a:srgbClr>
                  </a:outerShdw>
                </a:effectLst>
                <a:latin typeface="CMG Sans Cn" pitchFamily="2" charset="0"/>
              </a:rPr>
              <a:t> (from Ancient Greek ἀπ</a:t>
            </a:r>
            <a:r>
              <a:rPr lang="en-US" sz="2800" b="1" dirty="0" err="1">
                <a:solidFill>
                  <a:prstClr val="white">
                    <a:alpha val="92000"/>
                  </a:prstClr>
                </a:solidFill>
                <a:effectLst>
                  <a:outerShdw blurRad="38100" dist="38100" dir="2700000" algn="tl">
                    <a:srgbClr val="000000">
                      <a:alpha val="43137"/>
                    </a:srgbClr>
                  </a:outerShdw>
                </a:effectLst>
                <a:latin typeface="CMG Sans Cn" pitchFamily="2" charset="0"/>
              </a:rPr>
              <a:t>ολογί</a:t>
            </a:r>
            <a:r>
              <a:rPr lang="en-US" sz="2800" b="1" dirty="0">
                <a:solidFill>
                  <a:prstClr val="white">
                    <a:alpha val="92000"/>
                  </a:prstClr>
                </a:solidFill>
                <a:effectLst>
                  <a:outerShdw blurRad="38100" dist="38100" dir="2700000" algn="tl">
                    <a:srgbClr val="000000">
                      <a:alpha val="43137"/>
                    </a:srgbClr>
                  </a:outerShdw>
                </a:effectLst>
                <a:latin typeface="CMG Sans Cn" pitchFamily="2" charset="0"/>
              </a:rPr>
              <a:t>α (apología) 'speech in defense’) </a:t>
            </a:r>
          </a:p>
          <a:p>
            <a:pPr lvl="0">
              <a:defRPr/>
            </a:pPr>
            <a:r>
              <a:rPr lang="en-US" sz="2800" b="1" dirty="0">
                <a:solidFill>
                  <a:schemeClr val="accent2">
                    <a:lumMod val="20000"/>
                    <a:lumOff val="80000"/>
                    <a:alpha val="92000"/>
                  </a:schemeClr>
                </a:solidFill>
                <a:effectLst>
                  <a:outerShdw blurRad="38100" dist="38100" dir="2700000" algn="tl">
                    <a:srgbClr val="000000">
                      <a:alpha val="43137"/>
                    </a:srgbClr>
                  </a:outerShdw>
                </a:effectLst>
                <a:latin typeface="CMG Sans Cn" pitchFamily="2" charset="0"/>
              </a:rPr>
              <a:t>It is the defense of religious doctrines through systematic argumentation and discourse. </a:t>
            </a:r>
            <a:r>
              <a:rPr lang="en-US" sz="2800" b="1" dirty="0">
                <a:solidFill>
                  <a:prstClr val="white">
                    <a:alpha val="92000"/>
                  </a:prstClr>
                </a:solidFill>
                <a:effectLst>
                  <a:outerShdw blurRad="38100" dist="38100" dir="2700000" algn="tl">
                    <a:srgbClr val="000000">
                      <a:alpha val="43137"/>
                    </a:srgbClr>
                  </a:outerShdw>
                </a:effectLst>
                <a:latin typeface="CMG Sans Cn" pitchFamily="2" charset="0"/>
              </a:rPr>
              <a:t>Some sources identify apologetics as a separate branch of theology, especially when applied to Christianity. </a:t>
            </a:r>
            <a:r>
              <a:rPr lang="en-US" sz="2800" b="1" dirty="0">
                <a:solidFill>
                  <a:schemeClr val="accent2">
                    <a:lumMod val="20000"/>
                    <a:lumOff val="80000"/>
                    <a:alpha val="92000"/>
                  </a:schemeClr>
                </a:solidFill>
                <a:effectLst>
                  <a:outerShdw blurRad="38100" dist="38100" dir="2700000" algn="tl">
                    <a:srgbClr val="000000">
                      <a:alpha val="43137"/>
                    </a:srgbClr>
                  </a:outerShdw>
                </a:effectLst>
                <a:latin typeface="CMG Sans Cn" pitchFamily="2" charset="0"/>
              </a:rPr>
              <a:t>Early Christian writers (c. 120–220) who defended their beliefs against critics and recommended their faith to outsiders have become known as early examples of Christian apologists.</a:t>
            </a:r>
          </a:p>
          <a:p>
            <a:pPr lvl="0">
              <a:defRPr/>
            </a:pPr>
            <a:r>
              <a:rPr lang="en-US" sz="2800" b="1" dirty="0">
                <a:solidFill>
                  <a:prstClr val="white">
                    <a:alpha val="92000"/>
                  </a:prstClr>
                </a:solidFill>
                <a:effectLst>
                  <a:outerShdw blurRad="38100" dist="38100" dir="2700000" algn="tl">
                    <a:srgbClr val="000000">
                      <a:alpha val="43137"/>
                    </a:srgbClr>
                  </a:outerShdw>
                </a:effectLst>
                <a:latin typeface="CMG Sans Cn" pitchFamily="2" charset="0"/>
              </a:rPr>
              <a:t>(Compare the Hellenistic Greek word ἀπ</a:t>
            </a:r>
            <a:r>
              <a:rPr lang="en-US" sz="2800" b="1" dirty="0" err="1">
                <a:solidFill>
                  <a:prstClr val="white">
                    <a:alpha val="92000"/>
                  </a:prstClr>
                </a:solidFill>
                <a:effectLst>
                  <a:outerShdw blurRad="38100" dist="38100" dir="2700000" algn="tl">
                    <a:srgbClr val="000000">
                      <a:alpha val="43137"/>
                    </a:srgbClr>
                  </a:outerShdw>
                </a:effectLst>
                <a:latin typeface="CMG Sans Cn" pitchFamily="2" charset="0"/>
              </a:rPr>
              <a:t>ολογιστής</a:t>
            </a:r>
            <a:r>
              <a:rPr lang="en-US" sz="2800" b="1" dirty="0">
                <a:solidFill>
                  <a:prstClr val="white">
                    <a:alpha val="92000"/>
                  </a:prstClr>
                </a:solidFill>
                <a:effectLst>
                  <a:outerShdw blurRad="38100" dist="38100" dir="2700000" algn="tl">
                    <a:srgbClr val="000000">
                      <a:alpha val="43137"/>
                    </a:srgbClr>
                  </a:outerShdw>
                </a:effectLst>
                <a:latin typeface="CMG Sans Cn" pitchFamily="2" charset="0"/>
              </a:rPr>
              <a:t>, meaning "accountant", or "bookkeeper".)</a:t>
            </a:r>
            <a:endParaRPr kumimoji="0" lang="en-US" sz="2800" b="1" i="0" u="none" strike="noStrike" kern="1200" cap="none" spc="0" normalizeH="0" baseline="0" noProof="0" dirty="0">
              <a:ln>
                <a:noFill/>
              </a:ln>
              <a:solidFill>
                <a:prstClr val="white">
                  <a:alpha val="92000"/>
                </a:prstClr>
              </a:solidFill>
              <a:effectLst>
                <a:outerShdw blurRad="38100" dist="38100" dir="2700000" algn="tl">
                  <a:srgbClr val="000000">
                    <a:alpha val="43137"/>
                  </a:srgbClr>
                </a:outerShdw>
              </a:effectLst>
              <a:uLnTx/>
              <a:uFillTx/>
              <a:latin typeface="CMG Sans Cn" pitchFamily="2" charset="0"/>
            </a:endParaRPr>
          </a:p>
        </p:txBody>
      </p:sp>
    </p:spTree>
    <p:extLst>
      <p:ext uri="{BB962C8B-B14F-4D97-AF65-F5344CB8AC3E}">
        <p14:creationId xmlns:p14="http://schemas.microsoft.com/office/powerpoint/2010/main" val="77828489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4000" decel="4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a:extLst>
            <a:ext uri="{FF2B5EF4-FFF2-40B4-BE49-F238E27FC236}">
              <a16:creationId xmlns:a16="http://schemas.microsoft.com/office/drawing/2014/main" id="{F1B3E949-F703-B1C9-0B7E-50BB1B09E8D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46BA1C0-9076-0A43-9B06-6C055D7BF181}"/>
              </a:ext>
            </a:extLst>
          </p:cNvPr>
          <p:cNvSpPr/>
          <p:nvPr/>
        </p:nvSpPr>
        <p:spPr>
          <a:xfrm>
            <a:off x="0" y="3983743"/>
            <a:ext cx="12192000" cy="2874257"/>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2081E416-7202-AAEF-8417-F84BB00FB6C4}"/>
              </a:ext>
            </a:extLst>
          </p:cNvPr>
          <p:cNvSpPr txBox="1"/>
          <p:nvPr/>
        </p:nvSpPr>
        <p:spPr>
          <a:xfrm>
            <a:off x="665136" y="1039543"/>
            <a:ext cx="10661994"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tx2">
                    <a:lumMod val="10000"/>
                    <a:lumOff val="9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meant by “Revelation and Eternal Truth”?</a:t>
            </a:r>
          </a:p>
        </p:txBody>
      </p:sp>
      <p:sp>
        <p:nvSpPr>
          <p:cNvPr id="2" name="TextBox 1">
            <a:extLst>
              <a:ext uri="{FF2B5EF4-FFF2-40B4-BE49-F238E27FC236}">
                <a16:creationId xmlns:a16="http://schemas.microsoft.com/office/drawing/2014/main" id="{3C9250BB-B7B4-D7CA-4F4F-A2DC260B32BB}"/>
              </a:ext>
            </a:extLst>
          </p:cNvPr>
          <p:cNvSpPr txBox="1"/>
          <p:nvPr/>
        </p:nvSpPr>
        <p:spPr>
          <a:xfrm>
            <a:off x="402623" y="4512930"/>
            <a:ext cx="11187020" cy="1384995"/>
          </a:xfrm>
          <a:prstGeom prst="rect">
            <a:avLst/>
          </a:prstGeom>
          <a:noFill/>
        </p:spPr>
        <p:txBody>
          <a:bodyPr wrap="square">
            <a:spAutoFit/>
          </a:bodyPr>
          <a:lstStyle/>
          <a:p>
            <a:pPr lvl="0" algn="ctr">
              <a:defRPr/>
            </a:pPr>
            <a:r>
              <a:rPr lang="en-US" sz="2800" b="1" dirty="0"/>
              <a:t>Revelation and Eternal Truth means that </a:t>
            </a:r>
            <a:r>
              <a:rPr lang="en-US" sz="2800" b="1" dirty="0" err="1"/>
              <a:t>Yahuah</a:t>
            </a:r>
            <a:r>
              <a:rPr lang="en-US" sz="2800" b="1" dirty="0"/>
              <a:t> has not left humanity to guess at life, purpose, or righteousness. He has spoken. As it is written in Hebrews 1:1–2, </a:t>
            </a:r>
            <a:endParaRPr kumimoji="0" lang="en-US" sz="2800" b="1" i="0" u="none" strike="noStrike" kern="1200" cap="none" spc="0" normalizeH="0" baseline="0" noProof="0" dirty="0">
              <a:ln>
                <a:noFill/>
              </a:ln>
              <a:effectLst/>
              <a:uLnTx/>
              <a:uFillTx/>
              <a:latin typeface="Aptos" panose="02110004020202020204"/>
            </a:endParaRPr>
          </a:p>
        </p:txBody>
      </p:sp>
      <p:sp>
        <p:nvSpPr>
          <p:cNvPr id="5" name="TextBox 4">
            <a:extLst>
              <a:ext uri="{FF2B5EF4-FFF2-40B4-BE49-F238E27FC236}">
                <a16:creationId xmlns:a16="http://schemas.microsoft.com/office/drawing/2014/main" id="{690AB48C-E34A-C208-7DED-C7A0E1D12DB9}"/>
              </a:ext>
            </a:extLst>
          </p:cNvPr>
          <p:cNvSpPr txBox="1"/>
          <p:nvPr/>
        </p:nvSpPr>
        <p:spPr>
          <a:xfrm>
            <a:off x="302756" y="1911772"/>
            <a:ext cx="1074333"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0E2841">
                    <a:lumMod val="10000"/>
                    <a:lumOff val="90000"/>
                  </a:srgbClr>
                </a:solidFill>
                <a:effectLst/>
                <a:uLnTx/>
                <a:uFillTx/>
                <a:latin typeface="CMG Sans Black" panose="00000A00000000000000" pitchFamily="2" charset="0"/>
                <a:ea typeface="+mn-ea"/>
                <a:cs typeface="+mn-cs"/>
              </a:rPr>
              <a:t>1</a:t>
            </a:r>
          </a:p>
        </p:txBody>
      </p:sp>
      <p:sp>
        <p:nvSpPr>
          <p:cNvPr id="7" name="Rectangle: Folded Corner 6">
            <a:extLst>
              <a:ext uri="{FF2B5EF4-FFF2-40B4-BE49-F238E27FC236}">
                <a16:creationId xmlns:a16="http://schemas.microsoft.com/office/drawing/2014/main" id="{055001EB-7DCF-0FA1-1C76-99816FC7E0C5}"/>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B9A591E-94BB-1B2D-9210-CF5782DB04A2}"/>
              </a:ext>
            </a:extLst>
          </p:cNvPr>
          <p:cNvSpPr txBox="1"/>
          <p:nvPr/>
        </p:nvSpPr>
        <p:spPr>
          <a:xfrm>
            <a:off x="11071301" y="309547"/>
            <a:ext cx="787395" cy="523220"/>
          </a:xfrm>
          <a:prstGeom prst="rect">
            <a:avLst/>
          </a:prstGeom>
          <a:noFill/>
        </p:spPr>
        <p:txBody>
          <a:bodyPr wrap="none" rtlCol="0">
            <a:spAutoFit/>
          </a:bodyPr>
          <a:lstStyle/>
          <a:p>
            <a:r>
              <a:rPr lang="en-US" sz="2800" b="1" dirty="0"/>
              <a:t>P22</a:t>
            </a:r>
            <a:endParaRPr lang="en-US" b="1" dirty="0"/>
          </a:p>
        </p:txBody>
      </p:sp>
    </p:spTree>
    <p:extLst>
      <p:ext uri="{BB962C8B-B14F-4D97-AF65-F5344CB8AC3E}">
        <p14:creationId xmlns:p14="http://schemas.microsoft.com/office/powerpoint/2010/main" val="40512482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a:extLst>
            <a:ext uri="{FF2B5EF4-FFF2-40B4-BE49-F238E27FC236}">
              <a16:creationId xmlns:a16="http://schemas.microsoft.com/office/drawing/2014/main" id="{00CFA146-AFD2-B21C-1E45-D535E785A3A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3552C14-13F5-EE69-5888-070882C08ABD}"/>
              </a:ext>
            </a:extLst>
          </p:cNvPr>
          <p:cNvSpPr/>
          <p:nvPr/>
        </p:nvSpPr>
        <p:spPr>
          <a:xfrm>
            <a:off x="0" y="3983743"/>
            <a:ext cx="12192000" cy="2874257"/>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12B8CA6D-4FA3-063C-9164-FA1FACD12031}"/>
              </a:ext>
            </a:extLst>
          </p:cNvPr>
          <p:cNvSpPr txBox="1"/>
          <p:nvPr/>
        </p:nvSpPr>
        <p:spPr>
          <a:xfrm>
            <a:off x="665136" y="1039543"/>
            <a:ext cx="10661994"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tx2">
                    <a:lumMod val="10000"/>
                    <a:lumOff val="9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meant by “Revelation and Eternal Truth”?</a:t>
            </a:r>
          </a:p>
        </p:txBody>
      </p:sp>
      <p:sp>
        <p:nvSpPr>
          <p:cNvPr id="2" name="TextBox 1">
            <a:extLst>
              <a:ext uri="{FF2B5EF4-FFF2-40B4-BE49-F238E27FC236}">
                <a16:creationId xmlns:a16="http://schemas.microsoft.com/office/drawing/2014/main" id="{B9F639A1-4DC3-18AA-E23B-34866A5B7D3D}"/>
              </a:ext>
            </a:extLst>
          </p:cNvPr>
          <p:cNvSpPr txBox="1"/>
          <p:nvPr/>
        </p:nvSpPr>
        <p:spPr>
          <a:xfrm>
            <a:off x="402623" y="4512930"/>
            <a:ext cx="11187020" cy="1815882"/>
          </a:xfrm>
          <a:prstGeom prst="rect">
            <a:avLst/>
          </a:prstGeom>
          <a:noFill/>
        </p:spPr>
        <p:txBody>
          <a:bodyPr wrap="square">
            <a:spAutoFit/>
          </a:bodyPr>
          <a:lstStyle/>
          <a:p>
            <a:pPr lvl="0">
              <a:defRPr/>
            </a:pPr>
            <a:r>
              <a:rPr lang="en-US" sz="2800" b="1" dirty="0">
                <a:solidFill>
                  <a:schemeClr val="tx2">
                    <a:lumMod val="75000"/>
                    <a:lumOff val="25000"/>
                  </a:schemeClr>
                </a:solidFill>
              </a:rPr>
              <a:t>Hebrews 1:1 </a:t>
            </a:r>
            <a:r>
              <a:rPr lang="en-US" sz="2800" b="1" dirty="0"/>
              <a:t>In the past God spoke to our ancestors through the prophets at many times and in various ways, </a:t>
            </a:r>
            <a:r>
              <a:rPr lang="en-US" sz="2800" b="1" dirty="0">
                <a:solidFill>
                  <a:schemeClr val="tx2">
                    <a:lumMod val="75000"/>
                    <a:lumOff val="25000"/>
                  </a:schemeClr>
                </a:solidFill>
              </a:rPr>
              <a:t>2</a:t>
            </a:r>
            <a:r>
              <a:rPr lang="en-US" sz="2800" b="1" dirty="0"/>
              <a:t> but in these last days he has spoken to us by his Son, whom he appointed heir of all things, and through whom also he made the universe. </a:t>
            </a:r>
            <a:endParaRPr kumimoji="0" lang="en-US" sz="2800" b="1" i="0" u="none" strike="noStrike" kern="1200" cap="none" spc="0" normalizeH="0" baseline="0" noProof="0" dirty="0">
              <a:ln>
                <a:noFill/>
              </a:ln>
              <a:effectLst/>
              <a:uLnTx/>
              <a:uFillTx/>
              <a:latin typeface="Aptos" panose="02110004020202020204"/>
            </a:endParaRPr>
          </a:p>
        </p:txBody>
      </p:sp>
      <p:sp>
        <p:nvSpPr>
          <p:cNvPr id="5" name="TextBox 4">
            <a:extLst>
              <a:ext uri="{FF2B5EF4-FFF2-40B4-BE49-F238E27FC236}">
                <a16:creationId xmlns:a16="http://schemas.microsoft.com/office/drawing/2014/main" id="{0837299B-2BC7-4A47-CE10-A0C58E71A5C3}"/>
              </a:ext>
            </a:extLst>
          </p:cNvPr>
          <p:cNvSpPr txBox="1"/>
          <p:nvPr/>
        </p:nvSpPr>
        <p:spPr>
          <a:xfrm>
            <a:off x="302756" y="1911772"/>
            <a:ext cx="1074333"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0E2841">
                    <a:lumMod val="10000"/>
                    <a:lumOff val="90000"/>
                  </a:srgbClr>
                </a:solidFill>
                <a:effectLst/>
                <a:uLnTx/>
                <a:uFillTx/>
                <a:latin typeface="CMG Sans Black" panose="00000A00000000000000" pitchFamily="2" charset="0"/>
                <a:ea typeface="+mn-ea"/>
                <a:cs typeface="+mn-cs"/>
              </a:rPr>
              <a:t>1</a:t>
            </a:r>
          </a:p>
        </p:txBody>
      </p:sp>
      <p:sp>
        <p:nvSpPr>
          <p:cNvPr id="7" name="Rectangle: Folded Corner 6">
            <a:extLst>
              <a:ext uri="{FF2B5EF4-FFF2-40B4-BE49-F238E27FC236}">
                <a16:creationId xmlns:a16="http://schemas.microsoft.com/office/drawing/2014/main" id="{ABA6DA47-F3BD-F95F-038C-1FE7DC1ABBC0}"/>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5AD0247C-1B33-2787-E829-5D3B4A7515AD}"/>
              </a:ext>
            </a:extLst>
          </p:cNvPr>
          <p:cNvSpPr txBox="1"/>
          <p:nvPr/>
        </p:nvSpPr>
        <p:spPr>
          <a:xfrm>
            <a:off x="11071301" y="309547"/>
            <a:ext cx="787395" cy="523220"/>
          </a:xfrm>
          <a:prstGeom prst="rect">
            <a:avLst/>
          </a:prstGeom>
          <a:noFill/>
        </p:spPr>
        <p:txBody>
          <a:bodyPr wrap="none" rtlCol="0">
            <a:spAutoFit/>
          </a:bodyPr>
          <a:lstStyle/>
          <a:p>
            <a:r>
              <a:rPr lang="en-US" sz="2800" b="1" dirty="0"/>
              <a:t>P22</a:t>
            </a:r>
            <a:endParaRPr lang="en-US" b="1" dirty="0"/>
          </a:p>
        </p:txBody>
      </p:sp>
    </p:spTree>
    <p:extLst>
      <p:ext uri="{BB962C8B-B14F-4D97-AF65-F5344CB8AC3E}">
        <p14:creationId xmlns:p14="http://schemas.microsoft.com/office/powerpoint/2010/main" val="314616565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a:extLst>
            <a:ext uri="{FF2B5EF4-FFF2-40B4-BE49-F238E27FC236}">
              <a16:creationId xmlns:a16="http://schemas.microsoft.com/office/drawing/2014/main" id="{2407997D-B0C5-51E0-AA1D-94D6AA75DB2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B9FAC9B-4A87-AA15-791F-BEA42D50AFA2}"/>
              </a:ext>
            </a:extLst>
          </p:cNvPr>
          <p:cNvSpPr/>
          <p:nvPr/>
        </p:nvSpPr>
        <p:spPr>
          <a:xfrm>
            <a:off x="0" y="3983743"/>
            <a:ext cx="12192000" cy="2874257"/>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B1338DE0-0CB2-3C9B-5344-C65A90DD1D04}"/>
              </a:ext>
            </a:extLst>
          </p:cNvPr>
          <p:cNvSpPr txBox="1"/>
          <p:nvPr/>
        </p:nvSpPr>
        <p:spPr>
          <a:xfrm>
            <a:off x="665136" y="1039543"/>
            <a:ext cx="10661994"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tx2">
                    <a:lumMod val="10000"/>
                    <a:lumOff val="9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meant by “Revelation and Eternal Truth”?</a:t>
            </a:r>
          </a:p>
        </p:txBody>
      </p:sp>
      <p:sp>
        <p:nvSpPr>
          <p:cNvPr id="2" name="TextBox 1">
            <a:extLst>
              <a:ext uri="{FF2B5EF4-FFF2-40B4-BE49-F238E27FC236}">
                <a16:creationId xmlns:a16="http://schemas.microsoft.com/office/drawing/2014/main" id="{7AEE1F13-F7EA-3B4F-9938-08D767929C8C}"/>
              </a:ext>
            </a:extLst>
          </p:cNvPr>
          <p:cNvSpPr txBox="1"/>
          <p:nvPr/>
        </p:nvSpPr>
        <p:spPr>
          <a:xfrm>
            <a:off x="402623" y="4398630"/>
            <a:ext cx="11187020" cy="2246769"/>
          </a:xfrm>
          <a:prstGeom prst="rect">
            <a:avLst/>
          </a:prstGeom>
          <a:noFill/>
        </p:spPr>
        <p:txBody>
          <a:bodyPr wrap="square">
            <a:spAutoFit/>
          </a:bodyPr>
          <a:lstStyle/>
          <a:p>
            <a:pPr lvl="0">
              <a:defRPr/>
            </a:pPr>
            <a:r>
              <a:rPr lang="en-US" sz="2800" b="1" dirty="0"/>
              <a:t>These truths are not evolving opinions; they are eternal realities that define who we are. The interpretation is clear, truth originates in </a:t>
            </a:r>
            <a:r>
              <a:rPr lang="en-US" sz="2800" b="1" dirty="0" err="1"/>
              <a:t>Yahuah</a:t>
            </a:r>
            <a:r>
              <a:rPr lang="en-US" sz="2800" b="1" dirty="0"/>
              <a:t> and flows downward to humanity. This stands as an</a:t>
            </a:r>
          </a:p>
          <a:p>
            <a:pPr lvl="0">
              <a:defRPr/>
            </a:pPr>
            <a:r>
              <a:rPr lang="en-US" sz="2800" b="1" dirty="0"/>
              <a:t>apologetic against cultural relativism, which claims truth is shaped by society.</a:t>
            </a:r>
            <a:endParaRPr kumimoji="0" lang="en-US" sz="2800" b="1" i="0" u="none" strike="noStrike" kern="1200" cap="none" spc="0" normalizeH="0" baseline="0" noProof="0" dirty="0">
              <a:ln>
                <a:noFill/>
              </a:ln>
              <a:effectLst/>
              <a:uLnTx/>
              <a:uFillTx/>
              <a:latin typeface="Aptos" panose="02110004020202020204"/>
            </a:endParaRPr>
          </a:p>
        </p:txBody>
      </p:sp>
      <p:sp>
        <p:nvSpPr>
          <p:cNvPr id="5" name="TextBox 4">
            <a:extLst>
              <a:ext uri="{FF2B5EF4-FFF2-40B4-BE49-F238E27FC236}">
                <a16:creationId xmlns:a16="http://schemas.microsoft.com/office/drawing/2014/main" id="{C65897A8-A729-1F55-E3D7-BBA99039F393}"/>
              </a:ext>
            </a:extLst>
          </p:cNvPr>
          <p:cNvSpPr txBox="1"/>
          <p:nvPr/>
        </p:nvSpPr>
        <p:spPr>
          <a:xfrm>
            <a:off x="302756" y="1911772"/>
            <a:ext cx="1074333"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0E2841">
                    <a:lumMod val="10000"/>
                    <a:lumOff val="90000"/>
                  </a:srgbClr>
                </a:solidFill>
                <a:effectLst/>
                <a:uLnTx/>
                <a:uFillTx/>
                <a:latin typeface="CMG Sans Black" panose="00000A00000000000000" pitchFamily="2" charset="0"/>
                <a:ea typeface="+mn-ea"/>
                <a:cs typeface="+mn-cs"/>
              </a:rPr>
              <a:t>1</a:t>
            </a:r>
          </a:p>
        </p:txBody>
      </p:sp>
      <p:sp>
        <p:nvSpPr>
          <p:cNvPr id="7" name="Rectangle: Folded Corner 6">
            <a:extLst>
              <a:ext uri="{FF2B5EF4-FFF2-40B4-BE49-F238E27FC236}">
                <a16:creationId xmlns:a16="http://schemas.microsoft.com/office/drawing/2014/main" id="{752AD8FD-BF8E-AF41-22DD-190CF3D37FF3}"/>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AFEA1CB0-3BEB-2542-4A01-C4502BAE1354}"/>
              </a:ext>
            </a:extLst>
          </p:cNvPr>
          <p:cNvSpPr txBox="1"/>
          <p:nvPr/>
        </p:nvSpPr>
        <p:spPr>
          <a:xfrm>
            <a:off x="11071301" y="309547"/>
            <a:ext cx="787395" cy="523220"/>
          </a:xfrm>
          <a:prstGeom prst="rect">
            <a:avLst/>
          </a:prstGeom>
          <a:noFill/>
        </p:spPr>
        <p:txBody>
          <a:bodyPr wrap="none" rtlCol="0">
            <a:spAutoFit/>
          </a:bodyPr>
          <a:lstStyle/>
          <a:p>
            <a:r>
              <a:rPr lang="en-US" sz="2800" b="1" dirty="0"/>
              <a:t>P22</a:t>
            </a:r>
            <a:endParaRPr lang="en-US" b="1" dirty="0"/>
          </a:p>
        </p:txBody>
      </p:sp>
    </p:spTree>
    <p:extLst>
      <p:ext uri="{BB962C8B-B14F-4D97-AF65-F5344CB8AC3E}">
        <p14:creationId xmlns:p14="http://schemas.microsoft.com/office/powerpoint/2010/main" val="27436105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a:extLst>
            <a:ext uri="{FF2B5EF4-FFF2-40B4-BE49-F238E27FC236}">
              <a16:creationId xmlns:a16="http://schemas.microsoft.com/office/drawing/2014/main" id="{681798F2-DACA-55F3-E5E1-45D86452B9F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BEDF063-2702-E49C-6AED-4BFFCD649EB0}"/>
              </a:ext>
            </a:extLst>
          </p:cNvPr>
          <p:cNvSpPr/>
          <p:nvPr/>
        </p:nvSpPr>
        <p:spPr>
          <a:xfrm>
            <a:off x="0" y="3983743"/>
            <a:ext cx="12192000" cy="2874257"/>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9FCF1377-4C58-79D0-82EF-BDC9376D443C}"/>
              </a:ext>
            </a:extLst>
          </p:cNvPr>
          <p:cNvSpPr txBox="1"/>
          <p:nvPr/>
        </p:nvSpPr>
        <p:spPr>
          <a:xfrm>
            <a:off x="665136" y="1039543"/>
            <a:ext cx="10661994"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tx2">
                    <a:lumMod val="10000"/>
                    <a:lumOff val="9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meant by “Revelation and Eternal Truth”?</a:t>
            </a:r>
          </a:p>
        </p:txBody>
      </p:sp>
      <p:sp>
        <p:nvSpPr>
          <p:cNvPr id="2" name="TextBox 1">
            <a:extLst>
              <a:ext uri="{FF2B5EF4-FFF2-40B4-BE49-F238E27FC236}">
                <a16:creationId xmlns:a16="http://schemas.microsoft.com/office/drawing/2014/main" id="{1E8F793B-C59F-AB0B-1975-28B5DEB10874}"/>
              </a:ext>
            </a:extLst>
          </p:cNvPr>
          <p:cNvSpPr txBox="1"/>
          <p:nvPr/>
        </p:nvSpPr>
        <p:spPr>
          <a:xfrm>
            <a:off x="402623" y="4360530"/>
            <a:ext cx="11187020" cy="2246769"/>
          </a:xfrm>
          <a:prstGeom prst="rect">
            <a:avLst/>
          </a:prstGeom>
          <a:noFill/>
        </p:spPr>
        <p:txBody>
          <a:bodyPr wrap="square">
            <a:spAutoFit/>
          </a:bodyPr>
          <a:lstStyle/>
          <a:p>
            <a:pPr lvl="0">
              <a:defRPr/>
            </a:pPr>
            <a:r>
              <a:rPr lang="en-US" sz="2800" b="1" dirty="0"/>
              <a:t>In contemporary life, this means we do not adjust truth to fit culture; we adjust our lives to fit truth. Like a compass that always points north regardless of terrain, revelation guides us consistently. </a:t>
            </a:r>
            <a:r>
              <a:rPr lang="en-US" sz="2800" b="1" dirty="0" err="1"/>
              <a:t>Ecclesiologically</a:t>
            </a:r>
            <a:r>
              <a:rPr lang="en-US" sz="2800" b="1" dirty="0"/>
              <a:t>, the Church exists as the custodian and communicator of this revealed truth.</a:t>
            </a:r>
            <a:endParaRPr kumimoji="0" lang="en-US" sz="2800" b="1" i="0" u="none" strike="noStrike" kern="1200" cap="none" spc="0" normalizeH="0" baseline="0" noProof="0" dirty="0">
              <a:ln>
                <a:noFill/>
              </a:ln>
              <a:effectLst/>
              <a:uLnTx/>
              <a:uFillTx/>
              <a:latin typeface="Aptos" panose="02110004020202020204"/>
            </a:endParaRPr>
          </a:p>
        </p:txBody>
      </p:sp>
      <p:sp>
        <p:nvSpPr>
          <p:cNvPr id="5" name="TextBox 4">
            <a:extLst>
              <a:ext uri="{FF2B5EF4-FFF2-40B4-BE49-F238E27FC236}">
                <a16:creationId xmlns:a16="http://schemas.microsoft.com/office/drawing/2014/main" id="{7FA88DF1-A652-2338-D5A6-B09CF5285C8A}"/>
              </a:ext>
            </a:extLst>
          </p:cNvPr>
          <p:cNvSpPr txBox="1"/>
          <p:nvPr/>
        </p:nvSpPr>
        <p:spPr>
          <a:xfrm>
            <a:off x="302756" y="1911772"/>
            <a:ext cx="1074333"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0E2841">
                    <a:lumMod val="10000"/>
                    <a:lumOff val="90000"/>
                  </a:srgbClr>
                </a:solidFill>
                <a:effectLst/>
                <a:uLnTx/>
                <a:uFillTx/>
                <a:latin typeface="CMG Sans Black" panose="00000A00000000000000" pitchFamily="2" charset="0"/>
                <a:ea typeface="+mn-ea"/>
                <a:cs typeface="+mn-cs"/>
              </a:rPr>
              <a:t>1</a:t>
            </a:r>
          </a:p>
        </p:txBody>
      </p:sp>
      <p:sp>
        <p:nvSpPr>
          <p:cNvPr id="7" name="Rectangle: Folded Corner 6">
            <a:extLst>
              <a:ext uri="{FF2B5EF4-FFF2-40B4-BE49-F238E27FC236}">
                <a16:creationId xmlns:a16="http://schemas.microsoft.com/office/drawing/2014/main" id="{388A52DD-C8D5-C06A-4391-261E1A5235E9}"/>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3B79E98E-E16B-4E39-8E03-250F4847998A}"/>
              </a:ext>
            </a:extLst>
          </p:cNvPr>
          <p:cNvSpPr txBox="1"/>
          <p:nvPr/>
        </p:nvSpPr>
        <p:spPr>
          <a:xfrm>
            <a:off x="11071301" y="309547"/>
            <a:ext cx="787395" cy="523220"/>
          </a:xfrm>
          <a:prstGeom prst="rect">
            <a:avLst/>
          </a:prstGeom>
          <a:noFill/>
        </p:spPr>
        <p:txBody>
          <a:bodyPr wrap="none" rtlCol="0">
            <a:spAutoFit/>
          </a:bodyPr>
          <a:lstStyle/>
          <a:p>
            <a:r>
              <a:rPr lang="en-US" sz="2800" b="1" dirty="0"/>
              <a:t>P22</a:t>
            </a:r>
            <a:endParaRPr lang="en-US" b="1" dirty="0"/>
          </a:p>
        </p:txBody>
      </p:sp>
    </p:spTree>
    <p:extLst>
      <p:ext uri="{BB962C8B-B14F-4D97-AF65-F5344CB8AC3E}">
        <p14:creationId xmlns:p14="http://schemas.microsoft.com/office/powerpoint/2010/main" val="2306743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a:extLst>
            <a:ext uri="{FF2B5EF4-FFF2-40B4-BE49-F238E27FC236}">
              <a16:creationId xmlns:a16="http://schemas.microsoft.com/office/drawing/2014/main" id="{0AE8D710-A6EA-C5C7-AC5F-C1D192F03F1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8DC645C-2818-EA66-1CAA-711F50EFAF18}"/>
              </a:ext>
            </a:extLst>
          </p:cNvPr>
          <p:cNvSpPr/>
          <p:nvPr/>
        </p:nvSpPr>
        <p:spPr>
          <a:xfrm>
            <a:off x="0" y="3348990"/>
            <a:ext cx="12192000" cy="3509010"/>
          </a:xfrm>
          <a:prstGeom prst="rect">
            <a:avLst/>
          </a:prstGeom>
          <a:solidFill>
            <a:srgbClr val="CC6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9BA0525A-D575-487F-285C-AC473ED0B57D}"/>
              </a:ext>
            </a:extLst>
          </p:cNvPr>
          <p:cNvSpPr txBox="1"/>
          <p:nvPr/>
        </p:nvSpPr>
        <p:spPr>
          <a:xfrm>
            <a:off x="765003" y="644328"/>
            <a:ext cx="10661994"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accent2">
                    <a:lumMod val="20000"/>
                    <a:lumOff val="8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Why must truth shape identity and not just inform thinking?</a:t>
            </a:r>
          </a:p>
        </p:txBody>
      </p:sp>
      <p:sp>
        <p:nvSpPr>
          <p:cNvPr id="6" name="TextBox 5">
            <a:extLst>
              <a:ext uri="{FF2B5EF4-FFF2-40B4-BE49-F238E27FC236}">
                <a16:creationId xmlns:a16="http://schemas.microsoft.com/office/drawing/2014/main" id="{8D14A865-673C-1CB5-2081-7858E0A6DE33}"/>
              </a:ext>
            </a:extLst>
          </p:cNvPr>
          <p:cNvSpPr txBox="1"/>
          <p:nvPr/>
        </p:nvSpPr>
        <p:spPr>
          <a:xfrm>
            <a:off x="273701" y="3764667"/>
            <a:ext cx="11644598" cy="2062103"/>
          </a:xfrm>
          <a:prstGeom prst="rect">
            <a:avLst/>
          </a:prstGeom>
          <a:noFill/>
        </p:spPr>
        <p:txBody>
          <a:bodyPr wrap="square">
            <a:spAutoFit/>
          </a:bodyPr>
          <a:lstStyle/>
          <a:p>
            <a:pPr lvl="0">
              <a:defRPr/>
            </a:pPr>
            <a:r>
              <a:rPr lang="en-US" sz="3200" b="1" dirty="0">
                <a:solidFill>
                  <a:schemeClr val="accent2">
                    <a:lumMod val="20000"/>
                    <a:lumOff val="80000"/>
                  </a:schemeClr>
                </a:solidFill>
              </a:rPr>
              <a:t>Truth must shape identity because </a:t>
            </a:r>
            <a:r>
              <a:rPr lang="en-US" sz="3200" b="1" dirty="0">
                <a:solidFill>
                  <a:schemeClr val="accent2">
                    <a:lumMod val="60000"/>
                    <a:lumOff val="40000"/>
                  </a:schemeClr>
                </a:solidFill>
              </a:rPr>
              <a:t>Proverbs 23:7 </a:t>
            </a:r>
            <a:r>
              <a:rPr lang="en-US" sz="3200" b="1" dirty="0">
                <a:solidFill>
                  <a:schemeClr val="accent2">
                    <a:lumMod val="20000"/>
                    <a:lumOff val="80000"/>
                  </a:schemeClr>
                </a:solidFill>
              </a:rPr>
              <a:t>teaches that as a man thinks, so is he. Information alone does not transform; internalized truth does. The interpretation reveals that belief systems govern behavior.</a:t>
            </a:r>
            <a:endParaRPr kumimoji="0" lang="en-US" sz="3200" b="1" i="0" u="none" strike="noStrike" kern="1200" cap="none" spc="0" normalizeH="0" baseline="0" noProof="0" dirty="0">
              <a:ln>
                <a:noFill/>
              </a:ln>
              <a:solidFill>
                <a:schemeClr val="accent2">
                  <a:lumMod val="20000"/>
                  <a:lumOff val="80000"/>
                </a:schemeClr>
              </a:solidFill>
              <a:effectLst/>
              <a:uLnTx/>
              <a:uFillTx/>
              <a:latin typeface="Aptos" panose="02110004020202020204"/>
              <a:ea typeface="+mn-ea"/>
              <a:cs typeface="+mn-cs"/>
            </a:endParaRPr>
          </a:p>
        </p:txBody>
      </p:sp>
      <p:sp>
        <p:nvSpPr>
          <p:cNvPr id="4" name="TextBox 3">
            <a:extLst>
              <a:ext uri="{FF2B5EF4-FFF2-40B4-BE49-F238E27FC236}">
                <a16:creationId xmlns:a16="http://schemas.microsoft.com/office/drawing/2014/main" id="{40039C9E-9E61-922D-C3D1-EDA40DF02408}"/>
              </a:ext>
            </a:extLst>
          </p:cNvPr>
          <p:cNvSpPr txBox="1"/>
          <p:nvPr/>
        </p:nvSpPr>
        <p:spPr>
          <a:xfrm>
            <a:off x="302756" y="1271692"/>
            <a:ext cx="1478290"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CC6600"/>
                </a:solidFill>
                <a:effectLst/>
                <a:uLnTx/>
                <a:uFillTx/>
                <a:latin typeface="CMG Sans Black" panose="00000A00000000000000" pitchFamily="2" charset="0"/>
                <a:ea typeface="+mn-ea"/>
                <a:cs typeface="+mn-cs"/>
              </a:rPr>
              <a:t>2</a:t>
            </a:r>
          </a:p>
        </p:txBody>
      </p:sp>
      <p:sp>
        <p:nvSpPr>
          <p:cNvPr id="7" name="Rectangle: Folded Corner 6">
            <a:extLst>
              <a:ext uri="{FF2B5EF4-FFF2-40B4-BE49-F238E27FC236}">
                <a16:creationId xmlns:a16="http://schemas.microsoft.com/office/drawing/2014/main" id="{E6F6FC30-769E-0F4B-E5E5-8B91C751C297}"/>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464D5B00-62EF-9419-ABE5-B9C7A5EDFABF}"/>
              </a:ext>
            </a:extLst>
          </p:cNvPr>
          <p:cNvSpPr txBox="1"/>
          <p:nvPr/>
        </p:nvSpPr>
        <p:spPr>
          <a:xfrm>
            <a:off x="11071301" y="309547"/>
            <a:ext cx="787395" cy="523220"/>
          </a:xfrm>
          <a:prstGeom prst="rect">
            <a:avLst/>
          </a:prstGeom>
          <a:noFill/>
        </p:spPr>
        <p:txBody>
          <a:bodyPr wrap="none" rtlCol="0">
            <a:spAutoFit/>
          </a:bodyPr>
          <a:lstStyle/>
          <a:p>
            <a:r>
              <a:rPr lang="en-US" sz="2800" b="1" dirty="0"/>
              <a:t>P23</a:t>
            </a:r>
            <a:endParaRPr lang="en-US" b="1" dirty="0"/>
          </a:p>
        </p:txBody>
      </p:sp>
    </p:spTree>
    <p:extLst>
      <p:ext uri="{BB962C8B-B14F-4D97-AF65-F5344CB8AC3E}">
        <p14:creationId xmlns:p14="http://schemas.microsoft.com/office/powerpoint/2010/main" val="4130385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a:extLst>
            <a:ext uri="{FF2B5EF4-FFF2-40B4-BE49-F238E27FC236}">
              <a16:creationId xmlns:a16="http://schemas.microsoft.com/office/drawing/2014/main" id="{11231C8C-A1DE-BB19-629B-7FD873FDE14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786A3A8-47FE-8962-D500-A3FBFBCDD738}"/>
              </a:ext>
            </a:extLst>
          </p:cNvPr>
          <p:cNvSpPr/>
          <p:nvPr/>
        </p:nvSpPr>
        <p:spPr>
          <a:xfrm>
            <a:off x="0" y="3348990"/>
            <a:ext cx="12192000" cy="3509010"/>
          </a:xfrm>
          <a:prstGeom prst="rect">
            <a:avLst/>
          </a:prstGeom>
          <a:solidFill>
            <a:srgbClr val="CC6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DAB48018-02DD-581D-6F1F-2024D1C5E9C6}"/>
              </a:ext>
            </a:extLst>
          </p:cNvPr>
          <p:cNvSpPr txBox="1"/>
          <p:nvPr/>
        </p:nvSpPr>
        <p:spPr>
          <a:xfrm>
            <a:off x="765003" y="644328"/>
            <a:ext cx="10661994"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accent2">
                    <a:lumMod val="20000"/>
                    <a:lumOff val="8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Why must truth shape identity and not just inform thinking?</a:t>
            </a:r>
          </a:p>
        </p:txBody>
      </p:sp>
      <p:sp>
        <p:nvSpPr>
          <p:cNvPr id="6" name="TextBox 5">
            <a:extLst>
              <a:ext uri="{FF2B5EF4-FFF2-40B4-BE49-F238E27FC236}">
                <a16:creationId xmlns:a16="http://schemas.microsoft.com/office/drawing/2014/main" id="{8657A582-498E-3F9B-14A6-4E5F7CDB05A0}"/>
              </a:ext>
            </a:extLst>
          </p:cNvPr>
          <p:cNvSpPr txBox="1"/>
          <p:nvPr/>
        </p:nvSpPr>
        <p:spPr>
          <a:xfrm>
            <a:off x="273701" y="3764667"/>
            <a:ext cx="11644598" cy="1569660"/>
          </a:xfrm>
          <a:prstGeom prst="rect">
            <a:avLst/>
          </a:prstGeom>
          <a:noFill/>
        </p:spPr>
        <p:txBody>
          <a:bodyPr wrap="square">
            <a:spAutoFit/>
          </a:bodyPr>
          <a:lstStyle/>
          <a:p>
            <a:pPr lvl="0">
              <a:defRPr/>
            </a:pPr>
            <a:r>
              <a:rPr lang="en-US" sz="3200" b="1" dirty="0">
                <a:solidFill>
                  <a:schemeClr val="accent2">
                    <a:lumMod val="60000"/>
                    <a:lumOff val="40000"/>
                  </a:schemeClr>
                </a:solidFill>
              </a:rPr>
              <a:t>Proverbs 23:7 </a:t>
            </a:r>
            <a:r>
              <a:rPr lang="en-US" sz="3200" b="1" dirty="0">
                <a:solidFill>
                  <a:schemeClr val="accent2">
                    <a:lumMod val="20000"/>
                    <a:lumOff val="80000"/>
                  </a:schemeClr>
                </a:solidFill>
              </a:rPr>
              <a:t>for he is the kind of person who is always thinking about the cost. “Eat and drink,” he says to you, but his heart is not with you.</a:t>
            </a:r>
            <a:endParaRPr kumimoji="0" lang="en-US" sz="3200" b="1" i="0" u="none" strike="noStrike" kern="1200" cap="none" spc="0" normalizeH="0" baseline="0" noProof="0" dirty="0">
              <a:ln>
                <a:noFill/>
              </a:ln>
              <a:solidFill>
                <a:schemeClr val="accent2">
                  <a:lumMod val="20000"/>
                  <a:lumOff val="80000"/>
                </a:schemeClr>
              </a:solidFill>
              <a:effectLst/>
              <a:uLnTx/>
              <a:uFillTx/>
              <a:latin typeface="Aptos" panose="02110004020202020204"/>
              <a:ea typeface="+mn-ea"/>
              <a:cs typeface="+mn-cs"/>
            </a:endParaRPr>
          </a:p>
        </p:txBody>
      </p:sp>
      <p:sp>
        <p:nvSpPr>
          <p:cNvPr id="4" name="TextBox 3">
            <a:extLst>
              <a:ext uri="{FF2B5EF4-FFF2-40B4-BE49-F238E27FC236}">
                <a16:creationId xmlns:a16="http://schemas.microsoft.com/office/drawing/2014/main" id="{661630D6-8E12-9DD5-964D-F4FEE7C1BBAD}"/>
              </a:ext>
            </a:extLst>
          </p:cNvPr>
          <p:cNvSpPr txBox="1"/>
          <p:nvPr/>
        </p:nvSpPr>
        <p:spPr>
          <a:xfrm>
            <a:off x="302756" y="1271692"/>
            <a:ext cx="1478290"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CC6600"/>
                </a:solidFill>
                <a:effectLst/>
                <a:uLnTx/>
                <a:uFillTx/>
                <a:latin typeface="CMG Sans Black" panose="00000A00000000000000" pitchFamily="2" charset="0"/>
                <a:ea typeface="+mn-ea"/>
                <a:cs typeface="+mn-cs"/>
              </a:rPr>
              <a:t>2</a:t>
            </a:r>
          </a:p>
        </p:txBody>
      </p:sp>
      <p:sp>
        <p:nvSpPr>
          <p:cNvPr id="7" name="Rectangle: Folded Corner 6">
            <a:extLst>
              <a:ext uri="{FF2B5EF4-FFF2-40B4-BE49-F238E27FC236}">
                <a16:creationId xmlns:a16="http://schemas.microsoft.com/office/drawing/2014/main" id="{55608B9A-2585-2A41-3BD6-A67E84D41C76}"/>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95541E05-A5F8-2521-DDDC-CD11A6A824CF}"/>
              </a:ext>
            </a:extLst>
          </p:cNvPr>
          <p:cNvSpPr txBox="1"/>
          <p:nvPr/>
        </p:nvSpPr>
        <p:spPr>
          <a:xfrm>
            <a:off x="11071301" y="309547"/>
            <a:ext cx="787395" cy="523220"/>
          </a:xfrm>
          <a:prstGeom prst="rect">
            <a:avLst/>
          </a:prstGeom>
          <a:noFill/>
        </p:spPr>
        <p:txBody>
          <a:bodyPr wrap="none" rtlCol="0">
            <a:spAutoFit/>
          </a:bodyPr>
          <a:lstStyle/>
          <a:p>
            <a:r>
              <a:rPr lang="en-US" sz="2800" b="1" dirty="0"/>
              <a:t>P23</a:t>
            </a:r>
            <a:endParaRPr lang="en-US" b="1" dirty="0"/>
          </a:p>
        </p:txBody>
      </p:sp>
    </p:spTree>
    <p:extLst>
      <p:ext uri="{BB962C8B-B14F-4D97-AF65-F5344CB8AC3E}">
        <p14:creationId xmlns:p14="http://schemas.microsoft.com/office/powerpoint/2010/main" val="25632022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a:extLst>
            <a:ext uri="{FF2B5EF4-FFF2-40B4-BE49-F238E27FC236}">
              <a16:creationId xmlns:a16="http://schemas.microsoft.com/office/drawing/2014/main" id="{0C686E41-3EA8-A377-46D3-F511354C20C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AF99FE1-EA7A-E8FB-DA46-F8953B214D45}"/>
              </a:ext>
            </a:extLst>
          </p:cNvPr>
          <p:cNvSpPr/>
          <p:nvPr/>
        </p:nvSpPr>
        <p:spPr>
          <a:xfrm>
            <a:off x="0" y="3348990"/>
            <a:ext cx="12192000" cy="3509010"/>
          </a:xfrm>
          <a:prstGeom prst="rect">
            <a:avLst/>
          </a:prstGeom>
          <a:solidFill>
            <a:srgbClr val="CC6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D5FA6302-798D-8CD8-4F3B-869F2D3AF67F}"/>
              </a:ext>
            </a:extLst>
          </p:cNvPr>
          <p:cNvSpPr txBox="1"/>
          <p:nvPr/>
        </p:nvSpPr>
        <p:spPr>
          <a:xfrm>
            <a:off x="765003" y="644328"/>
            <a:ext cx="10661994"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accent2">
                    <a:lumMod val="20000"/>
                    <a:lumOff val="8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Why must truth shape identity and not just inform thinking?</a:t>
            </a:r>
          </a:p>
        </p:txBody>
      </p:sp>
      <p:sp>
        <p:nvSpPr>
          <p:cNvPr id="6" name="TextBox 5">
            <a:extLst>
              <a:ext uri="{FF2B5EF4-FFF2-40B4-BE49-F238E27FC236}">
                <a16:creationId xmlns:a16="http://schemas.microsoft.com/office/drawing/2014/main" id="{7477008D-3E09-07E5-A1E5-72D0A5C9B2C3}"/>
              </a:ext>
            </a:extLst>
          </p:cNvPr>
          <p:cNvSpPr txBox="1"/>
          <p:nvPr/>
        </p:nvSpPr>
        <p:spPr>
          <a:xfrm>
            <a:off x="273701" y="3764667"/>
            <a:ext cx="11644598" cy="3046988"/>
          </a:xfrm>
          <a:prstGeom prst="rect">
            <a:avLst/>
          </a:prstGeom>
          <a:noFill/>
        </p:spPr>
        <p:txBody>
          <a:bodyPr wrap="square">
            <a:spAutoFit/>
          </a:bodyPr>
          <a:lstStyle/>
          <a:p>
            <a:pPr lvl="0">
              <a:defRPr/>
            </a:pPr>
            <a:r>
              <a:rPr lang="en-US" sz="3200" b="1" dirty="0">
                <a:solidFill>
                  <a:schemeClr val="accent2">
                    <a:lumMod val="20000"/>
                    <a:lumOff val="80000"/>
                  </a:schemeClr>
                </a:solidFill>
              </a:rPr>
              <a:t>The apologetic here confronts intellectual Christianity that stops at knowledge without change. In application, believers must allow truth to govern choices, not just inform opinions. A blueprint does not simply describe a building; it determines how it is constructed. The Church, therefore, must be a formation center, not a lecture hall.</a:t>
            </a:r>
            <a:endParaRPr kumimoji="0" lang="en-US" sz="3200" b="1" i="0" u="none" strike="noStrike" kern="1200" cap="none" spc="0" normalizeH="0" baseline="0" noProof="0" dirty="0">
              <a:ln>
                <a:noFill/>
              </a:ln>
              <a:solidFill>
                <a:schemeClr val="accent2">
                  <a:lumMod val="20000"/>
                  <a:lumOff val="80000"/>
                </a:schemeClr>
              </a:solidFill>
              <a:effectLst/>
              <a:uLnTx/>
              <a:uFillTx/>
              <a:latin typeface="Aptos" panose="02110004020202020204"/>
              <a:ea typeface="+mn-ea"/>
              <a:cs typeface="+mn-cs"/>
            </a:endParaRPr>
          </a:p>
        </p:txBody>
      </p:sp>
      <p:sp>
        <p:nvSpPr>
          <p:cNvPr id="4" name="TextBox 3">
            <a:extLst>
              <a:ext uri="{FF2B5EF4-FFF2-40B4-BE49-F238E27FC236}">
                <a16:creationId xmlns:a16="http://schemas.microsoft.com/office/drawing/2014/main" id="{0CA02FC5-0CD4-4526-520E-789BABABBB20}"/>
              </a:ext>
            </a:extLst>
          </p:cNvPr>
          <p:cNvSpPr txBox="1"/>
          <p:nvPr/>
        </p:nvSpPr>
        <p:spPr>
          <a:xfrm>
            <a:off x="302756" y="1271692"/>
            <a:ext cx="1478290"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CC6600"/>
                </a:solidFill>
                <a:effectLst/>
                <a:uLnTx/>
                <a:uFillTx/>
                <a:latin typeface="CMG Sans Black" panose="00000A00000000000000" pitchFamily="2" charset="0"/>
                <a:ea typeface="+mn-ea"/>
                <a:cs typeface="+mn-cs"/>
              </a:rPr>
              <a:t>2</a:t>
            </a:r>
          </a:p>
        </p:txBody>
      </p:sp>
      <p:sp>
        <p:nvSpPr>
          <p:cNvPr id="7" name="Rectangle: Folded Corner 6">
            <a:extLst>
              <a:ext uri="{FF2B5EF4-FFF2-40B4-BE49-F238E27FC236}">
                <a16:creationId xmlns:a16="http://schemas.microsoft.com/office/drawing/2014/main" id="{A3366534-2B5D-8E09-9F06-341054C53A46}"/>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85B5AA1-506F-0120-2184-970BB7F557A0}"/>
              </a:ext>
            </a:extLst>
          </p:cNvPr>
          <p:cNvSpPr txBox="1"/>
          <p:nvPr/>
        </p:nvSpPr>
        <p:spPr>
          <a:xfrm>
            <a:off x="11071301" y="309547"/>
            <a:ext cx="787395" cy="523220"/>
          </a:xfrm>
          <a:prstGeom prst="rect">
            <a:avLst/>
          </a:prstGeom>
          <a:noFill/>
        </p:spPr>
        <p:txBody>
          <a:bodyPr wrap="none" rtlCol="0">
            <a:spAutoFit/>
          </a:bodyPr>
          <a:lstStyle/>
          <a:p>
            <a:r>
              <a:rPr lang="en-US" sz="2800" b="1" dirty="0"/>
              <a:t>P23</a:t>
            </a:r>
            <a:endParaRPr lang="en-US" b="1" dirty="0"/>
          </a:p>
        </p:txBody>
      </p:sp>
    </p:spTree>
    <p:extLst>
      <p:ext uri="{BB962C8B-B14F-4D97-AF65-F5344CB8AC3E}">
        <p14:creationId xmlns:p14="http://schemas.microsoft.com/office/powerpoint/2010/main" val="27379142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a:extLst>
            <a:ext uri="{FF2B5EF4-FFF2-40B4-BE49-F238E27FC236}">
              <a16:creationId xmlns:a16="http://schemas.microsoft.com/office/drawing/2014/main" id="{794E4946-141C-A665-82C4-216733E6CE4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0908843-A90F-BC0E-E790-FFC8138DB6C5}"/>
              </a:ext>
            </a:extLst>
          </p:cNvPr>
          <p:cNvSpPr/>
          <p:nvPr/>
        </p:nvSpPr>
        <p:spPr>
          <a:xfrm>
            <a:off x="0" y="3348990"/>
            <a:ext cx="12192000" cy="350901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74E67DAB-BA44-C3CD-445A-9B9FD3219EAF}"/>
              </a:ext>
            </a:extLst>
          </p:cNvPr>
          <p:cNvSpPr txBox="1"/>
          <p:nvPr/>
        </p:nvSpPr>
        <p:spPr>
          <a:xfrm>
            <a:off x="1433644" y="271046"/>
            <a:ext cx="9684122"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sound doctrine and why is it essential?</a:t>
            </a:r>
          </a:p>
        </p:txBody>
      </p:sp>
      <p:sp>
        <p:nvSpPr>
          <p:cNvPr id="4" name="TextBox 3">
            <a:extLst>
              <a:ext uri="{FF2B5EF4-FFF2-40B4-BE49-F238E27FC236}">
                <a16:creationId xmlns:a16="http://schemas.microsoft.com/office/drawing/2014/main" id="{52D549B0-B45C-B73E-7073-BB9C51103B21}"/>
              </a:ext>
            </a:extLst>
          </p:cNvPr>
          <p:cNvSpPr txBox="1"/>
          <p:nvPr/>
        </p:nvSpPr>
        <p:spPr>
          <a:xfrm>
            <a:off x="302756" y="1271692"/>
            <a:ext cx="1478290"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A02B93">
                    <a:lumMod val="20000"/>
                    <a:lumOff val="80000"/>
                  </a:srgbClr>
                </a:solidFill>
                <a:effectLst/>
                <a:uLnTx/>
                <a:uFillTx/>
                <a:latin typeface="CMG Sans Black" panose="00000A00000000000000" pitchFamily="2" charset="0"/>
                <a:ea typeface="+mn-ea"/>
                <a:cs typeface="+mn-cs"/>
              </a:rPr>
              <a:t>3</a:t>
            </a:r>
          </a:p>
        </p:txBody>
      </p:sp>
      <p:sp>
        <p:nvSpPr>
          <p:cNvPr id="6" name="TextBox 5">
            <a:extLst>
              <a:ext uri="{FF2B5EF4-FFF2-40B4-BE49-F238E27FC236}">
                <a16:creationId xmlns:a16="http://schemas.microsoft.com/office/drawing/2014/main" id="{C67962E1-874E-07B5-0806-98E357A44633}"/>
              </a:ext>
            </a:extLst>
          </p:cNvPr>
          <p:cNvSpPr txBox="1"/>
          <p:nvPr/>
        </p:nvSpPr>
        <p:spPr>
          <a:xfrm>
            <a:off x="273701" y="4026277"/>
            <a:ext cx="11644598" cy="1077218"/>
          </a:xfrm>
          <a:prstGeom prst="rect">
            <a:avLst/>
          </a:prstGeom>
          <a:noFill/>
        </p:spPr>
        <p:txBody>
          <a:bodyPr wrap="square">
            <a:spAutoFit/>
          </a:bodyPr>
          <a:lstStyle/>
          <a:p>
            <a:pPr lvl="0" algn="ctr">
              <a:defRPr/>
            </a:pPr>
            <a:r>
              <a:rPr lang="en-US" sz="3200" b="1" dirty="0">
                <a:solidFill>
                  <a:srgbClr val="A02B93">
                    <a:lumMod val="50000"/>
                  </a:srgbClr>
                </a:solidFill>
              </a:rPr>
              <a:t>Sound doctrine is the accurate teaching of </a:t>
            </a:r>
            <a:r>
              <a:rPr lang="en-US" sz="3200" b="1" dirty="0" err="1">
                <a:solidFill>
                  <a:srgbClr val="A02B93">
                    <a:lumMod val="50000"/>
                  </a:srgbClr>
                </a:solidFill>
              </a:rPr>
              <a:t>Yahuah’s</a:t>
            </a:r>
            <a:r>
              <a:rPr lang="en-US" sz="3200" b="1" dirty="0">
                <a:solidFill>
                  <a:srgbClr val="A02B93">
                    <a:lumMod val="50000"/>
                  </a:srgbClr>
                </a:solidFill>
              </a:rPr>
              <a:t> revealed Word, as emphasized in 2 Timothy 4:3. </a:t>
            </a:r>
            <a:endParaRPr kumimoji="0" lang="en-US" sz="3200" b="1" i="0" u="none" strike="noStrike" kern="1200" cap="none" spc="0" normalizeH="0" baseline="0" noProof="0" dirty="0">
              <a:ln>
                <a:noFill/>
              </a:ln>
              <a:solidFill>
                <a:srgbClr val="A02B93">
                  <a:lumMod val="60000"/>
                  <a:lumOff val="40000"/>
                </a:srgb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28C2B302-0062-BEF9-94E1-9C2C39365AF4}"/>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2D5D70F-F90D-01BF-5227-717F1C27CCA9}"/>
              </a:ext>
            </a:extLst>
          </p:cNvPr>
          <p:cNvSpPr txBox="1"/>
          <p:nvPr/>
        </p:nvSpPr>
        <p:spPr>
          <a:xfrm>
            <a:off x="11071301" y="309547"/>
            <a:ext cx="787395" cy="523220"/>
          </a:xfrm>
          <a:prstGeom prst="rect">
            <a:avLst/>
          </a:prstGeom>
          <a:noFill/>
        </p:spPr>
        <p:txBody>
          <a:bodyPr wrap="none" rtlCol="0">
            <a:spAutoFit/>
          </a:bodyPr>
          <a:lstStyle/>
          <a:p>
            <a:r>
              <a:rPr lang="en-US" sz="2800" b="1" dirty="0"/>
              <a:t>P23</a:t>
            </a:r>
            <a:endParaRPr lang="en-US" b="1" dirty="0"/>
          </a:p>
        </p:txBody>
      </p:sp>
    </p:spTree>
    <p:extLst>
      <p:ext uri="{BB962C8B-B14F-4D97-AF65-F5344CB8AC3E}">
        <p14:creationId xmlns:p14="http://schemas.microsoft.com/office/powerpoint/2010/main" val="6001108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a:extLst>
            <a:ext uri="{FF2B5EF4-FFF2-40B4-BE49-F238E27FC236}">
              <a16:creationId xmlns:a16="http://schemas.microsoft.com/office/drawing/2014/main" id="{E6258F6F-0191-085E-DEC9-48BA759816F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B589BCE-951E-BFDA-932D-C969F51ED598}"/>
              </a:ext>
            </a:extLst>
          </p:cNvPr>
          <p:cNvSpPr/>
          <p:nvPr/>
        </p:nvSpPr>
        <p:spPr>
          <a:xfrm>
            <a:off x="0" y="3348990"/>
            <a:ext cx="12192000" cy="350901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4DE1C29A-DB46-AFFA-4506-9442D72792CE}"/>
              </a:ext>
            </a:extLst>
          </p:cNvPr>
          <p:cNvSpPr txBox="1"/>
          <p:nvPr/>
        </p:nvSpPr>
        <p:spPr>
          <a:xfrm>
            <a:off x="1433644" y="271046"/>
            <a:ext cx="9684122"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sound doctrine and why is it essential?</a:t>
            </a:r>
          </a:p>
        </p:txBody>
      </p:sp>
      <p:sp>
        <p:nvSpPr>
          <p:cNvPr id="4" name="TextBox 3">
            <a:extLst>
              <a:ext uri="{FF2B5EF4-FFF2-40B4-BE49-F238E27FC236}">
                <a16:creationId xmlns:a16="http://schemas.microsoft.com/office/drawing/2014/main" id="{58963B2B-DE8B-F1A3-5BF4-F8A7574CF5B8}"/>
              </a:ext>
            </a:extLst>
          </p:cNvPr>
          <p:cNvSpPr txBox="1"/>
          <p:nvPr/>
        </p:nvSpPr>
        <p:spPr>
          <a:xfrm>
            <a:off x="302756" y="1271692"/>
            <a:ext cx="1478290"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A02B93">
                    <a:lumMod val="20000"/>
                    <a:lumOff val="80000"/>
                  </a:srgbClr>
                </a:solidFill>
                <a:effectLst/>
                <a:uLnTx/>
                <a:uFillTx/>
                <a:latin typeface="CMG Sans Black" panose="00000A00000000000000" pitchFamily="2" charset="0"/>
                <a:ea typeface="+mn-ea"/>
                <a:cs typeface="+mn-cs"/>
              </a:rPr>
              <a:t>3</a:t>
            </a:r>
          </a:p>
        </p:txBody>
      </p:sp>
      <p:sp>
        <p:nvSpPr>
          <p:cNvPr id="7" name="Rectangle: Folded Corner 6">
            <a:extLst>
              <a:ext uri="{FF2B5EF4-FFF2-40B4-BE49-F238E27FC236}">
                <a16:creationId xmlns:a16="http://schemas.microsoft.com/office/drawing/2014/main" id="{C4E57E73-31AE-8994-DDBC-1A46F36325E4}"/>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FA49BAB-8CDB-1569-3AFF-A0FA52BCA0AA}"/>
              </a:ext>
            </a:extLst>
          </p:cNvPr>
          <p:cNvSpPr txBox="1"/>
          <p:nvPr/>
        </p:nvSpPr>
        <p:spPr>
          <a:xfrm>
            <a:off x="11071301" y="309547"/>
            <a:ext cx="787395" cy="523220"/>
          </a:xfrm>
          <a:prstGeom prst="rect">
            <a:avLst/>
          </a:prstGeom>
          <a:noFill/>
        </p:spPr>
        <p:txBody>
          <a:bodyPr wrap="none" rtlCol="0">
            <a:spAutoFit/>
          </a:bodyPr>
          <a:lstStyle/>
          <a:p>
            <a:r>
              <a:rPr lang="en-US" sz="2800" b="1" dirty="0"/>
              <a:t>P23</a:t>
            </a:r>
            <a:endParaRPr lang="en-US" b="1" dirty="0"/>
          </a:p>
        </p:txBody>
      </p:sp>
      <p:sp>
        <p:nvSpPr>
          <p:cNvPr id="2" name="TextBox 1">
            <a:extLst>
              <a:ext uri="{FF2B5EF4-FFF2-40B4-BE49-F238E27FC236}">
                <a16:creationId xmlns:a16="http://schemas.microsoft.com/office/drawing/2014/main" id="{F15619CD-6661-DBFC-56F6-67D62E071FAE}"/>
              </a:ext>
            </a:extLst>
          </p:cNvPr>
          <p:cNvSpPr txBox="1"/>
          <p:nvPr/>
        </p:nvSpPr>
        <p:spPr>
          <a:xfrm>
            <a:off x="273701" y="4072443"/>
            <a:ext cx="11644598" cy="2062103"/>
          </a:xfrm>
          <a:prstGeom prst="rect">
            <a:avLst/>
          </a:prstGeom>
          <a:noFill/>
        </p:spPr>
        <p:txBody>
          <a:bodyPr wrap="square">
            <a:spAutoFit/>
          </a:bodyPr>
          <a:lstStyle/>
          <a:p>
            <a:pPr lvl="0">
              <a:defRPr/>
            </a:pPr>
            <a:r>
              <a:rPr lang="en-US" sz="3200" b="1" dirty="0">
                <a:solidFill>
                  <a:schemeClr val="accent5">
                    <a:lumMod val="60000"/>
                    <a:lumOff val="40000"/>
                  </a:schemeClr>
                </a:solidFill>
              </a:rPr>
              <a:t>2 Timothy 4:3 </a:t>
            </a:r>
            <a:r>
              <a:rPr lang="en-US" sz="3200" b="1" dirty="0">
                <a:solidFill>
                  <a:srgbClr val="A02B93">
                    <a:lumMod val="50000"/>
                  </a:srgbClr>
                </a:solidFill>
              </a:rPr>
              <a:t>For the time will come when people will not put up with sound doctrine. Instead, to suit their own desires, they will gather around them a great number of teachers to say what their itching ears want to hear. </a:t>
            </a:r>
            <a:endParaRPr kumimoji="0" lang="en-US" sz="3200" b="1" i="0" u="none" strike="noStrike" kern="1200" cap="none" spc="0" normalizeH="0" baseline="0" noProof="0" dirty="0">
              <a:ln>
                <a:noFill/>
              </a:ln>
              <a:solidFill>
                <a:srgbClr val="A02B93">
                  <a:lumMod val="60000"/>
                  <a:lumOff val="40000"/>
                </a:srgb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7569121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a:extLst>
            <a:ext uri="{FF2B5EF4-FFF2-40B4-BE49-F238E27FC236}">
              <a16:creationId xmlns:a16="http://schemas.microsoft.com/office/drawing/2014/main" id="{1F91D66B-FC71-9FA6-454C-9D7B91F1DAA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55B5118-A8CA-BABF-B279-E6619B9A38BE}"/>
              </a:ext>
            </a:extLst>
          </p:cNvPr>
          <p:cNvSpPr/>
          <p:nvPr/>
        </p:nvSpPr>
        <p:spPr>
          <a:xfrm>
            <a:off x="0" y="3348990"/>
            <a:ext cx="12192000" cy="350901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EB646F1F-CA2A-3931-002E-F549E9B598B3}"/>
              </a:ext>
            </a:extLst>
          </p:cNvPr>
          <p:cNvSpPr txBox="1"/>
          <p:nvPr/>
        </p:nvSpPr>
        <p:spPr>
          <a:xfrm>
            <a:off x="1433644" y="271046"/>
            <a:ext cx="9684122"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sound doctrine and why is it essential?</a:t>
            </a:r>
          </a:p>
        </p:txBody>
      </p:sp>
      <p:sp>
        <p:nvSpPr>
          <p:cNvPr id="4" name="TextBox 3">
            <a:extLst>
              <a:ext uri="{FF2B5EF4-FFF2-40B4-BE49-F238E27FC236}">
                <a16:creationId xmlns:a16="http://schemas.microsoft.com/office/drawing/2014/main" id="{8A2213DF-9CE7-776E-7C29-DEB45CF5813E}"/>
              </a:ext>
            </a:extLst>
          </p:cNvPr>
          <p:cNvSpPr txBox="1"/>
          <p:nvPr/>
        </p:nvSpPr>
        <p:spPr>
          <a:xfrm>
            <a:off x="302756" y="1271692"/>
            <a:ext cx="1478290"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A02B93">
                    <a:lumMod val="20000"/>
                    <a:lumOff val="80000"/>
                  </a:srgbClr>
                </a:solidFill>
                <a:effectLst/>
                <a:uLnTx/>
                <a:uFillTx/>
                <a:latin typeface="CMG Sans Black" panose="00000A00000000000000" pitchFamily="2" charset="0"/>
                <a:ea typeface="+mn-ea"/>
                <a:cs typeface="+mn-cs"/>
              </a:rPr>
              <a:t>3</a:t>
            </a:r>
          </a:p>
        </p:txBody>
      </p:sp>
      <p:sp>
        <p:nvSpPr>
          <p:cNvPr id="7" name="Rectangle: Folded Corner 6">
            <a:extLst>
              <a:ext uri="{FF2B5EF4-FFF2-40B4-BE49-F238E27FC236}">
                <a16:creationId xmlns:a16="http://schemas.microsoft.com/office/drawing/2014/main" id="{E2352BCF-A4AB-1624-CC5A-97D5BF040470}"/>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481EC112-12DE-CF8B-EB90-7950D1E6917B}"/>
              </a:ext>
            </a:extLst>
          </p:cNvPr>
          <p:cNvSpPr txBox="1"/>
          <p:nvPr/>
        </p:nvSpPr>
        <p:spPr>
          <a:xfrm>
            <a:off x="11071301" y="309547"/>
            <a:ext cx="787395" cy="523220"/>
          </a:xfrm>
          <a:prstGeom prst="rect">
            <a:avLst/>
          </a:prstGeom>
          <a:noFill/>
        </p:spPr>
        <p:txBody>
          <a:bodyPr wrap="none" rtlCol="0">
            <a:spAutoFit/>
          </a:bodyPr>
          <a:lstStyle/>
          <a:p>
            <a:r>
              <a:rPr lang="en-US" sz="2800" b="1" dirty="0"/>
              <a:t>P23</a:t>
            </a:r>
            <a:endParaRPr lang="en-US" b="1" dirty="0"/>
          </a:p>
        </p:txBody>
      </p:sp>
      <p:sp>
        <p:nvSpPr>
          <p:cNvPr id="2" name="TextBox 1">
            <a:extLst>
              <a:ext uri="{FF2B5EF4-FFF2-40B4-BE49-F238E27FC236}">
                <a16:creationId xmlns:a16="http://schemas.microsoft.com/office/drawing/2014/main" id="{6E9574E3-E00C-0172-9E2E-FBE93456011F}"/>
              </a:ext>
            </a:extLst>
          </p:cNvPr>
          <p:cNvSpPr txBox="1"/>
          <p:nvPr/>
        </p:nvSpPr>
        <p:spPr>
          <a:xfrm>
            <a:off x="273701" y="4318665"/>
            <a:ext cx="11644598" cy="1569660"/>
          </a:xfrm>
          <a:prstGeom prst="rect">
            <a:avLst/>
          </a:prstGeom>
          <a:noFill/>
        </p:spPr>
        <p:txBody>
          <a:bodyPr wrap="square">
            <a:spAutoFit/>
          </a:bodyPr>
          <a:lstStyle/>
          <a:p>
            <a:pPr lvl="0" algn="ctr">
              <a:defRPr/>
            </a:pPr>
            <a:r>
              <a:rPr lang="en-US" sz="3200" b="1" dirty="0">
                <a:solidFill>
                  <a:srgbClr val="A02B93">
                    <a:lumMod val="50000"/>
                  </a:srgbClr>
                </a:solidFill>
              </a:rPr>
              <a:t>Interpretation shows that doctrine stabilizes the believer’s life. The apologetic challenges emotionalism and false teaching that ignore Scripture. </a:t>
            </a:r>
            <a:endParaRPr kumimoji="0" lang="en-US" sz="3200" b="1" i="0" u="none" strike="noStrike" kern="1200" cap="none" spc="0" normalizeH="0" baseline="0" noProof="0" dirty="0">
              <a:ln>
                <a:noFill/>
              </a:ln>
              <a:solidFill>
                <a:srgbClr val="A02B93">
                  <a:lumMod val="60000"/>
                  <a:lumOff val="40000"/>
                </a:srgb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9502220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a:extLst>
            <a:ext uri="{FF2B5EF4-FFF2-40B4-BE49-F238E27FC236}">
              <a16:creationId xmlns:a16="http://schemas.microsoft.com/office/drawing/2014/main" id="{D8AC6598-C4EC-B8C8-A577-2D6A3B7CBAD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AF213A3-3373-921D-75EE-172266FD59C6}"/>
              </a:ext>
            </a:extLst>
          </p:cNvPr>
          <p:cNvSpPr/>
          <p:nvPr/>
        </p:nvSpPr>
        <p:spPr>
          <a:xfrm>
            <a:off x="0" y="3348990"/>
            <a:ext cx="12192000" cy="350901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F77D544F-721C-ACEE-6A44-D1F09A3E32B0}"/>
              </a:ext>
            </a:extLst>
          </p:cNvPr>
          <p:cNvSpPr txBox="1"/>
          <p:nvPr/>
        </p:nvSpPr>
        <p:spPr>
          <a:xfrm>
            <a:off x="1433644" y="271046"/>
            <a:ext cx="9684122"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sound doctrine and why is it essential?</a:t>
            </a:r>
          </a:p>
        </p:txBody>
      </p:sp>
      <p:sp>
        <p:nvSpPr>
          <p:cNvPr id="4" name="TextBox 3">
            <a:extLst>
              <a:ext uri="{FF2B5EF4-FFF2-40B4-BE49-F238E27FC236}">
                <a16:creationId xmlns:a16="http://schemas.microsoft.com/office/drawing/2014/main" id="{328C18CF-B2EB-D7A6-0C5C-97DD1C6A7E7A}"/>
              </a:ext>
            </a:extLst>
          </p:cNvPr>
          <p:cNvSpPr txBox="1"/>
          <p:nvPr/>
        </p:nvSpPr>
        <p:spPr>
          <a:xfrm>
            <a:off x="302756" y="1271692"/>
            <a:ext cx="1478290"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A02B93">
                    <a:lumMod val="20000"/>
                    <a:lumOff val="80000"/>
                  </a:srgbClr>
                </a:solidFill>
                <a:effectLst/>
                <a:uLnTx/>
                <a:uFillTx/>
                <a:latin typeface="CMG Sans Black" panose="00000A00000000000000" pitchFamily="2" charset="0"/>
                <a:ea typeface="+mn-ea"/>
                <a:cs typeface="+mn-cs"/>
              </a:rPr>
              <a:t>3</a:t>
            </a:r>
          </a:p>
        </p:txBody>
      </p:sp>
      <p:sp>
        <p:nvSpPr>
          <p:cNvPr id="7" name="Rectangle: Folded Corner 6">
            <a:extLst>
              <a:ext uri="{FF2B5EF4-FFF2-40B4-BE49-F238E27FC236}">
                <a16:creationId xmlns:a16="http://schemas.microsoft.com/office/drawing/2014/main" id="{FC7E4F32-F020-FDBE-6188-98942658D1E6}"/>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96DCA779-0C09-8F55-8062-7FE75FC383D0}"/>
              </a:ext>
            </a:extLst>
          </p:cNvPr>
          <p:cNvSpPr txBox="1"/>
          <p:nvPr/>
        </p:nvSpPr>
        <p:spPr>
          <a:xfrm>
            <a:off x="11071301" y="309547"/>
            <a:ext cx="787395" cy="523220"/>
          </a:xfrm>
          <a:prstGeom prst="rect">
            <a:avLst/>
          </a:prstGeom>
          <a:noFill/>
        </p:spPr>
        <p:txBody>
          <a:bodyPr wrap="none" rtlCol="0">
            <a:spAutoFit/>
          </a:bodyPr>
          <a:lstStyle/>
          <a:p>
            <a:r>
              <a:rPr lang="en-US" sz="2800" b="1" dirty="0"/>
              <a:t>P23</a:t>
            </a:r>
            <a:endParaRPr lang="en-US" b="1" dirty="0"/>
          </a:p>
        </p:txBody>
      </p:sp>
      <p:sp>
        <p:nvSpPr>
          <p:cNvPr id="2" name="TextBox 1">
            <a:extLst>
              <a:ext uri="{FF2B5EF4-FFF2-40B4-BE49-F238E27FC236}">
                <a16:creationId xmlns:a16="http://schemas.microsoft.com/office/drawing/2014/main" id="{1ED99AEB-6FF3-FE20-84D3-C2433C7CCFA8}"/>
              </a:ext>
            </a:extLst>
          </p:cNvPr>
          <p:cNvSpPr txBox="1"/>
          <p:nvPr/>
        </p:nvSpPr>
        <p:spPr>
          <a:xfrm>
            <a:off x="302756" y="4118081"/>
            <a:ext cx="11644598" cy="2554545"/>
          </a:xfrm>
          <a:prstGeom prst="rect">
            <a:avLst/>
          </a:prstGeom>
          <a:noFill/>
        </p:spPr>
        <p:txBody>
          <a:bodyPr wrap="square">
            <a:spAutoFit/>
          </a:bodyPr>
          <a:lstStyle/>
          <a:p>
            <a:pPr lvl="0" algn="ctr">
              <a:defRPr/>
            </a:pPr>
            <a:r>
              <a:rPr lang="en-US" sz="3200" b="1" dirty="0">
                <a:solidFill>
                  <a:srgbClr val="A02B93">
                    <a:lumMod val="50000"/>
                  </a:srgbClr>
                </a:solidFill>
              </a:rPr>
              <a:t>Today, this means believers must be trained, not entertained. Like a foundation beneath a structure, doctrine determines whether the life stands or collapses. </a:t>
            </a:r>
            <a:r>
              <a:rPr lang="en-US" sz="3200" b="1" dirty="0" err="1">
                <a:solidFill>
                  <a:srgbClr val="A02B93">
                    <a:lumMod val="50000"/>
                  </a:srgbClr>
                </a:solidFill>
              </a:rPr>
              <a:t>Ecclesiologically</a:t>
            </a:r>
            <a:r>
              <a:rPr lang="en-US" sz="3200" b="1" dirty="0">
                <a:solidFill>
                  <a:srgbClr val="A02B93">
                    <a:lumMod val="50000"/>
                  </a:srgbClr>
                </a:solidFill>
              </a:rPr>
              <a:t>, the Church is responsible for guarding and transmitting sound doctrine.</a:t>
            </a:r>
            <a:endParaRPr kumimoji="0" lang="en-US" sz="3200" b="1" i="0" u="none" strike="noStrike" kern="1200" cap="none" spc="0" normalizeH="0" baseline="0" noProof="0" dirty="0">
              <a:ln>
                <a:noFill/>
              </a:ln>
              <a:solidFill>
                <a:srgbClr val="A02B93">
                  <a:lumMod val="60000"/>
                  <a:lumOff val="40000"/>
                </a:srgb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8094764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8F2C17AE-DC0D-BAF5-E5DB-042E779A82A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CDF5F2F-6B35-CEF3-113B-A609785511CB}"/>
              </a:ext>
            </a:extLst>
          </p:cNvPr>
          <p:cNvSpPr/>
          <p:nvPr/>
        </p:nvSpPr>
        <p:spPr>
          <a:xfrm>
            <a:off x="0" y="3348990"/>
            <a:ext cx="12192000" cy="350901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2A127305-D004-E463-18FD-556372093565}"/>
              </a:ext>
            </a:extLst>
          </p:cNvPr>
          <p:cNvSpPr txBox="1"/>
          <p:nvPr/>
        </p:nvSpPr>
        <p:spPr>
          <a:xfrm>
            <a:off x="1768677" y="732890"/>
            <a:ext cx="8902672"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the authority of Holy Scripture?</a:t>
            </a:r>
          </a:p>
        </p:txBody>
      </p:sp>
      <p:sp>
        <p:nvSpPr>
          <p:cNvPr id="6" name="TextBox 5">
            <a:extLst>
              <a:ext uri="{FF2B5EF4-FFF2-40B4-BE49-F238E27FC236}">
                <a16:creationId xmlns:a16="http://schemas.microsoft.com/office/drawing/2014/main" id="{82BA23F9-14B3-7259-44FD-2B0C37EB6993}"/>
              </a:ext>
            </a:extLst>
          </p:cNvPr>
          <p:cNvSpPr txBox="1"/>
          <p:nvPr/>
        </p:nvSpPr>
        <p:spPr>
          <a:xfrm>
            <a:off x="474668" y="4033875"/>
            <a:ext cx="11644598" cy="1077218"/>
          </a:xfrm>
          <a:prstGeom prst="rect">
            <a:avLst/>
          </a:prstGeom>
          <a:noFill/>
        </p:spPr>
        <p:txBody>
          <a:bodyPr wrap="square">
            <a:spAutoFit/>
          </a:bodyPr>
          <a:lstStyle/>
          <a:p>
            <a:pPr lvl="0" algn="ctr">
              <a:defRPr/>
            </a:pPr>
            <a:r>
              <a:rPr lang="en-US" sz="3200" b="1" dirty="0">
                <a:solidFill>
                  <a:srgbClr val="4EA72E">
                    <a:lumMod val="50000"/>
                  </a:srgbClr>
                </a:solidFill>
              </a:rPr>
              <a:t>Holy Scripture is the final authority in all matters of life and faith (2 Timothy 3:16–17).</a:t>
            </a:r>
            <a:endParaRPr kumimoji="0" lang="en-US" sz="3200" b="1" i="0" u="none" strike="noStrike" kern="1200" cap="none" spc="0" normalizeH="0" baseline="0" noProof="0" dirty="0">
              <a:ln>
                <a:noFill/>
              </a:ln>
              <a:solidFill>
                <a:srgbClr val="4EA72E">
                  <a:lumMod val="50000"/>
                </a:srgbClr>
              </a:solidFill>
              <a:effectLst/>
              <a:uLnTx/>
              <a:uFillTx/>
              <a:latin typeface="Aptos" panose="02110004020202020204"/>
              <a:ea typeface="+mn-ea"/>
              <a:cs typeface="+mn-cs"/>
            </a:endParaRPr>
          </a:p>
        </p:txBody>
      </p:sp>
      <p:sp>
        <p:nvSpPr>
          <p:cNvPr id="7" name="TextBox 6">
            <a:extLst>
              <a:ext uri="{FF2B5EF4-FFF2-40B4-BE49-F238E27FC236}">
                <a16:creationId xmlns:a16="http://schemas.microsoft.com/office/drawing/2014/main" id="{451D009B-ECE2-6221-799D-AE31EFDC7466}"/>
              </a:ext>
            </a:extLst>
          </p:cNvPr>
          <p:cNvSpPr txBox="1"/>
          <p:nvPr/>
        </p:nvSpPr>
        <p:spPr>
          <a:xfrm>
            <a:off x="302756" y="1271692"/>
            <a:ext cx="1701107"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4EA72E">
                    <a:lumMod val="20000"/>
                    <a:lumOff val="80000"/>
                  </a:srgbClr>
                </a:solidFill>
                <a:effectLst/>
                <a:uLnTx/>
                <a:uFillTx/>
                <a:latin typeface="CMG Sans Black" panose="00000A00000000000000" pitchFamily="2" charset="0"/>
                <a:ea typeface="+mn-ea"/>
                <a:cs typeface="+mn-cs"/>
              </a:rPr>
              <a:t>4</a:t>
            </a:r>
          </a:p>
        </p:txBody>
      </p:sp>
      <p:sp>
        <p:nvSpPr>
          <p:cNvPr id="4" name="Rectangle: Folded Corner 3">
            <a:extLst>
              <a:ext uri="{FF2B5EF4-FFF2-40B4-BE49-F238E27FC236}">
                <a16:creationId xmlns:a16="http://schemas.microsoft.com/office/drawing/2014/main" id="{461D8C6A-E7AD-9A68-E41E-3C4ED15779F5}"/>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EDA8E04-5917-DEC6-2A6B-6B27BB0EC235}"/>
              </a:ext>
            </a:extLst>
          </p:cNvPr>
          <p:cNvSpPr txBox="1"/>
          <p:nvPr/>
        </p:nvSpPr>
        <p:spPr>
          <a:xfrm>
            <a:off x="11071301" y="309547"/>
            <a:ext cx="787395" cy="523220"/>
          </a:xfrm>
          <a:prstGeom prst="rect">
            <a:avLst/>
          </a:prstGeom>
          <a:noFill/>
        </p:spPr>
        <p:txBody>
          <a:bodyPr wrap="none" rtlCol="0">
            <a:spAutoFit/>
          </a:bodyPr>
          <a:lstStyle/>
          <a:p>
            <a:r>
              <a:rPr lang="en-US" sz="2800" b="1" dirty="0"/>
              <a:t>P23</a:t>
            </a:r>
            <a:endParaRPr lang="en-US" b="1" dirty="0"/>
          </a:p>
        </p:txBody>
      </p:sp>
    </p:spTree>
    <p:extLst>
      <p:ext uri="{BB962C8B-B14F-4D97-AF65-F5344CB8AC3E}">
        <p14:creationId xmlns:p14="http://schemas.microsoft.com/office/powerpoint/2010/main" val="10865989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DBE027BE-A747-D146-76BD-198BEC6D836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AA8D1DA-7D3C-0BA4-F492-A58A392425CF}"/>
              </a:ext>
            </a:extLst>
          </p:cNvPr>
          <p:cNvSpPr/>
          <p:nvPr/>
        </p:nvSpPr>
        <p:spPr>
          <a:xfrm>
            <a:off x="0" y="3348990"/>
            <a:ext cx="12192000" cy="350901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11AF207C-1C95-7856-27C8-E3318A43A2AA}"/>
              </a:ext>
            </a:extLst>
          </p:cNvPr>
          <p:cNvSpPr txBox="1"/>
          <p:nvPr/>
        </p:nvSpPr>
        <p:spPr>
          <a:xfrm>
            <a:off x="1768677" y="732890"/>
            <a:ext cx="8902672"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the authority of Holy Scripture?</a:t>
            </a:r>
          </a:p>
        </p:txBody>
      </p:sp>
      <p:sp>
        <p:nvSpPr>
          <p:cNvPr id="6" name="TextBox 5">
            <a:extLst>
              <a:ext uri="{FF2B5EF4-FFF2-40B4-BE49-F238E27FC236}">
                <a16:creationId xmlns:a16="http://schemas.microsoft.com/office/drawing/2014/main" id="{955126B4-282A-7F91-5B7C-DB543E45B6E5}"/>
              </a:ext>
            </a:extLst>
          </p:cNvPr>
          <p:cNvSpPr txBox="1"/>
          <p:nvPr/>
        </p:nvSpPr>
        <p:spPr>
          <a:xfrm>
            <a:off x="515307" y="3918570"/>
            <a:ext cx="11644598" cy="2062103"/>
          </a:xfrm>
          <a:prstGeom prst="rect">
            <a:avLst/>
          </a:prstGeom>
          <a:noFill/>
        </p:spPr>
        <p:txBody>
          <a:bodyPr wrap="square">
            <a:spAutoFit/>
          </a:bodyPr>
          <a:lstStyle/>
          <a:p>
            <a:pPr lvl="0" algn="ctr">
              <a:defRPr/>
            </a:pPr>
            <a:r>
              <a:rPr lang="en-US" sz="3200" b="1" dirty="0">
                <a:solidFill>
                  <a:schemeClr val="accent6">
                    <a:lumMod val="75000"/>
                  </a:schemeClr>
                </a:solidFill>
              </a:rPr>
              <a:t>2 Timothy 3:16–17  </a:t>
            </a:r>
            <a:r>
              <a:rPr lang="en-US" sz="3200" b="1" dirty="0">
                <a:solidFill>
                  <a:srgbClr val="4EA72E">
                    <a:lumMod val="50000"/>
                  </a:srgbClr>
                </a:solidFill>
              </a:rPr>
              <a:t>All Scripture is God-breathed and is useful for teaching, rebuking, correcting and training in righteousness, </a:t>
            </a:r>
            <a:r>
              <a:rPr lang="en-US" sz="3200" b="1" dirty="0">
                <a:solidFill>
                  <a:schemeClr val="accent6">
                    <a:lumMod val="75000"/>
                  </a:schemeClr>
                </a:solidFill>
              </a:rPr>
              <a:t>17 </a:t>
            </a:r>
            <a:r>
              <a:rPr lang="en-US" sz="3200" b="1" dirty="0">
                <a:solidFill>
                  <a:srgbClr val="4EA72E">
                    <a:lumMod val="50000"/>
                  </a:srgbClr>
                </a:solidFill>
              </a:rPr>
              <a:t>so that the servant of God a may be thoroughly equipped for every good work.</a:t>
            </a:r>
            <a:endParaRPr kumimoji="0" lang="en-US" sz="3200" b="1" i="0" u="none" strike="noStrike" kern="1200" cap="none" spc="0" normalizeH="0" baseline="0" noProof="0" dirty="0">
              <a:ln>
                <a:noFill/>
              </a:ln>
              <a:solidFill>
                <a:srgbClr val="4EA72E">
                  <a:lumMod val="50000"/>
                </a:srgbClr>
              </a:solidFill>
              <a:effectLst/>
              <a:uLnTx/>
              <a:uFillTx/>
              <a:latin typeface="Aptos" panose="02110004020202020204"/>
              <a:ea typeface="+mn-ea"/>
              <a:cs typeface="+mn-cs"/>
            </a:endParaRPr>
          </a:p>
        </p:txBody>
      </p:sp>
      <p:sp>
        <p:nvSpPr>
          <p:cNvPr id="7" name="TextBox 6">
            <a:extLst>
              <a:ext uri="{FF2B5EF4-FFF2-40B4-BE49-F238E27FC236}">
                <a16:creationId xmlns:a16="http://schemas.microsoft.com/office/drawing/2014/main" id="{7223CEC7-B6B9-59EC-C0B0-D2AF65C3592B}"/>
              </a:ext>
            </a:extLst>
          </p:cNvPr>
          <p:cNvSpPr txBox="1"/>
          <p:nvPr/>
        </p:nvSpPr>
        <p:spPr>
          <a:xfrm>
            <a:off x="302756" y="1271692"/>
            <a:ext cx="1701107"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4EA72E">
                    <a:lumMod val="20000"/>
                    <a:lumOff val="80000"/>
                  </a:srgbClr>
                </a:solidFill>
                <a:effectLst/>
                <a:uLnTx/>
                <a:uFillTx/>
                <a:latin typeface="CMG Sans Black" panose="00000A00000000000000" pitchFamily="2" charset="0"/>
                <a:ea typeface="+mn-ea"/>
                <a:cs typeface="+mn-cs"/>
              </a:rPr>
              <a:t>4</a:t>
            </a:r>
          </a:p>
        </p:txBody>
      </p:sp>
      <p:sp>
        <p:nvSpPr>
          <p:cNvPr id="4" name="Rectangle: Folded Corner 3">
            <a:extLst>
              <a:ext uri="{FF2B5EF4-FFF2-40B4-BE49-F238E27FC236}">
                <a16:creationId xmlns:a16="http://schemas.microsoft.com/office/drawing/2014/main" id="{539B91F2-488E-B691-1D49-07E2E25805A4}"/>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18F11C9-0E6B-1E3D-5A4E-46572BA78912}"/>
              </a:ext>
            </a:extLst>
          </p:cNvPr>
          <p:cNvSpPr txBox="1"/>
          <p:nvPr/>
        </p:nvSpPr>
        <p:spPr>
          <a:xfrm>
            <a:off x="11071301" y="309547"/>
            <a:ext cx="787395" cy="523220"/>
          </a:xfrm>
          <a:prstGeom prst="rect">
            <a:avLst/>
          </a:prstGeom>
          <a:noFill/>
        </p:spPr>
        <p:txBody>
          <a:bodyPr wrap="none" rtlCol="0">
            <a:spAutoFit/>
          </a:bodyPr>
          <a:lstStyle/>
          <a:p>
            <a:r>
              <a:rPr lang="en-US" sz="2800" b="1" dirty="0"/>
              <a:t>P23</a:t>
            </a:r>
            <a:endParaRPr lang="en-US" b="1" dirty="0"/>
          </a:p>
        </p:txBody>
      </p:sp>
    </p:spTree>
    <p:extLst>
      <p:ext uri="{BB962C8B-B14F-4D97-AF65-F5344CB8AC3E}">
        <p14:creationId xmlns:p14="http://schemas.microsoft.com/office/powerpoint/2010/main" val="400816790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B1D4D55F-58BD-A008-E620-7FEF72DE186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CF7B301-30D4-0458-FCF5-B1135A52AA0B}"/>
              </a:ext>
            </a:extLst>
          </p:cNvPr>
          <p:cNvSpPr/>
          <p:nvPr/>
        </p:nvSpPr>
        <p:spPr>
          <a:xfrm>
            <a:off x="0" y="3348990"/>
            <a:ext cx="12192000" cy="350901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444A97A6-2AD4-51FD-9B49-90CFBCB8261C}"/>
              </a:ext>
            </a:extLst>
          </p:cNvPr>
          <p:cNvSpPr txBox="1"/>
          <p:nvPr/>
        </p:nvSpPr>
        <p:spPr>
          <a:xfrm>
            <a:off x="1768677" y="732890"/>
            <a:ext cx="8902672"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the authority of Holy Scripture?</a:t>
            </a:r>
          </a:p>
        </p:txBody>
      </p:sp>
      <p:sp>
        <p:nvSpPr>
          <p:cNvPr id="6" name="TextBox 5">
            <a:extLst>
              <a:ext uri="{FF2B5EF4-FFF2-40B4-BE49-F238E27FC236}">
                <a16:creationId xmlns:a16="http://schemas.microsoft.com/office/drawing/2014/main" id="{6FCB78CA-12D2-01D2-28C9-C1C7F783F314}"/>
              </a:ext>
            </a:extLst>
          </p:cNvPr>
          <p:cNvSpPr txBox="1"/>
          <p:nvPr/>
        </p:nvSpPr>
        <p:spPr>
          <a:xfrm>
            <a:off x="515307" y="3429000"/>
            <a:ext cx="11644598" cy="3046988"/>
          </a:xfrm>
          <a:prstGeom prst="rect">
            <a:avLst/>
          </a:prstGeom>
          <a:noFill/>
        </p:spPr>
        <p:txBody>
          <a:bodyPr wrap="square">
            <a:spAutoFit/>
          </a:bodyPr>
          <a:lstStyle/>
          <a:p>
            <a:pPr lvl="0">
              <a:defRPr/>
            </a:pPr>
            <a:r>
              <a:rPr lang="en-US" sz="3200" b="1" dirty="0">
                <a:solidFill>
                  <a:srgbClr val="4EA72E">
                    <a:lumMod val="50000"/>
                  </a:srgbClr>
                </a:solidFill>
              </a:rPr>
              <a:t>Interpretation reveals that Scripture governs not just belief but conduct. The apologetic rejects human authority over divine truth. Application requires submission to Scripture in decisions, relationships, and lifestyle. Like a constitution governing a nation, Scripture governs the believer. The Church stands or falls on its relationship to the Word.</a:t>
            </a:r>
            <a:endParaRPr kumimoji="0" lang="en-US" sz="3200" b="1" i="0" u="none" strike="noStrike" kern="1200" cap="none" spc="0" normalizeH="0" baseline="0" noProof="0" dirty="0">
              <a:ln>
                <a:noFill/>
              </a:ln>
              <a:solidFill>
                <a:srgbClr val="4EA72E">
                  <a:lumMod val="50000"/>
                </a:srgbClr>
              </a:solidFill>
              <a:effectLst/>
              <a:uLnTx/>
              <a:uFillTx/>
              <a:latin typeface="Aptos" panose="02110004020202020204"/>
              <a:ea typeface="+mn-ea"/>
              <a:cs typeface="+mn-cs"/>
            </a:endParaRPr>
          </a:p>
        </p:txBody>
      </p:sp>
      <p:sp>
        <p:nvSpPr>
          <p:cNvPr id="7" name="TextBox 6">
            <a:extLst>
              <a:ext uri="{FF2B5EF4-FFF2-40B4-BE49-F238E27FC236}">
                <a16:creationId xmlns:a16="http://schemas.microsoft.com/office/drawing/2014/main" id="{B9E441DD-6EB6-1685-989C-2C454F870D41}"/>
              </a:ext>
            </a:extLst>
          </p:cNvPr>
          <p:cNvSpPr txBox="1"/>
          <p:nvPr/>
        </p:nvSpPr>
        <p:spPr>
          <a:xfrm>
            <a:off x="302756" y="1271692"/>
            <a:ext cx="1701107"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4EA72E">
                    <a:lumMod val="20000"/>
                    <a:lumOff val="80000"/>
                  </a:srgbClr>
                </a:solidFill>
                <a:effectLst/>
                <a:uLnTx/>
                <a:uFillTx/>
                <a:latin typeface="CMG Sans Black" panose="00000A00000000000000" pitchFamily="2" charset="0"/>
                <a:ea typeface="+mn-ea"/>
                <a:cs typeface="+mn-cs"/>
              </a:rPr>
              <a:t>4</a:t>
            </a:r>
          </a:p>
        </p:txBody>
      </p:sp>
      <p:sp>
        <p:nvSpPr>
          <p:cNvPr id="4" name="Rectangle: Folded Corner 3">
            <a:extLst>
              <a:ext uri="{FF2B5EF4-FFF2-40B4-BE49-F238E27FC236}">
                <a16:creationId xmlns:a16="http://schemas.microsoft.com/office/drawing/2014/main" id="{313D4F54-FA90-20A0-2E57-58EF82EA132C}"/>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AC23DDF3-C548-90F4-F9F2-86B75B58158A}"/>
              </a:ext>
            </a:extLst>
          </p:cNvPr>
          <p:cNvSpPr txBox="1"/>
          <p:nvPr/>
        </p:nvSpPr>
        <p:spPr>
          <a:xfrm>
            <a:off x="11071301" y="309547"/>
            <a:ext cx="787395" cy="523220"/>
          </a:xfrm>
          <a:prstGeom prst="rect">
            <a:avLst/>
          </a:prstGeom>
          <a:noFill/>
        </p:spPr>
        <p:txBody>
          <a:bodyPr wrap="none" rtlCol="0">
            <a:spAutoFit/>
          </a:bodyPr>
          <a:lstStyle/>
          <a:p>
            <a:r>
              <a:rPr lang="en-US" sz="2800" b="1" dirty="0"/>
              <a:t>P23</a:t>
            </a:r>
            <a:endParaRPr lang="en-US" b="1" dirty="0"/>
          </a:p>
        </p:txBody>
      </p:sp>
    </p:spTree>
    <p:extLst>
      <p:ext uri="{BB962C8B-B14F-4D97-AF65-F5344CB8AC3E}">
        <p14:creationId xmlns:p14="http://schemas.microsoft.com/office/powerpoint/2010/main" val="282533588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a:extLst>
            <a:ext uri="{FF2B5EF4-FFF2-40B4-BE49-F238E27FC236}">
              <a16:creationId xmlns:a16="http://schemas.microsoft.com/office/drawing/2014/main" id="{E9D7CE9A-4569-AB72-E722-C74FFBA4CCA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265B635-6952-D0DB-A485-D07774BBF7D0}"/>
              </a:ext>
            </a:extLst>
          </p:cNvPr>
          <p:cNvSpPr/>
          <p:nvPr/>
        </p:nvSpPr>
        <p:spPr>
          <a:xfrm>
            <a:off x="0" y="3348990"/>
            <a:ext cx="12192000" cy="350901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C22A08E4-6827-CC07-F364-A81FD198685B}"/>
              </a:ext>
            </a:extLst>
          </p:cNvPr>
          <p:cNvSpPr txBox="1"/>
          <p:nvPr/>
        </p:nvSpPr>
        <p:spPr>
          <a:xfrm>
            <a:off x="2444931" y="615281"/>
            <a:ext cx="7302137"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does it mean that Scripture is divinely inspired?</a:t>
            </a:r>
          </a:p>
        </p:txBody>
      </p:sp>
      <p:sp>
        <p:nvSpPr>
          <p:cNvPr id="6" name="TextBox 5">
            <a:extLst>
              <a:ext uri="{FF2B5EF4-FFF2-40B4-BE49-F238E27FC236}">
                <a16:creationId xmlns:a16="http://schemas.microsoft.com/office/drawing/2014/main" id="{2B421A10-3D9D-C3D4-AEA3-9B1E569D7B1C}"/>
              </a:ext>
            </a:extLst>
          </p:cNvPr>
          <p:cNvSpPr txBox="1"/>
          <p:nvPr/>
        </p:nvSpPr>
        <p:spPr>
          <a:xfrm>
            <a:off x="273700" y="4026277"/>
            <a:ext cx="11644598" cy="1077218"/>
          </a:xfrm>
          <a:prstGeom prst="rect">
            <a:avLst/>
          </a:prstGeom>
          <a:noFill/>
        </p:spPr>
        <p:txBody>
          <a:bodyPr wrap="square">
            <a:spAutoFit/>
          </a:bodyPr>
          <a:lstStyle/>
          <a:p>
            <a:pPr lvl="0" algn="ctr">
              <a:defRPr/>
            </a:pPr>
            <a:r>
              <a:rPr lang="en-US" sz="3200" b="1" dirty="0">
                <a:solidFill>
                  <a:srgbClr val="0F9ED5">
                    <a:lumMod val="50000"/>
                  </a:srgbClr>
                </a:solidFill>
              </a:rPr>
              <a:t>Divine inspiration means Scripture originates from </a:t>
            </a:r>
            <a:r>
              <a:rPr lang="en-US" sz="3200" b="1" dirty="0" err="1">
                <a:solidFill>
                  <a:srgbClr val="0F9ED5">
                    <a:lumMod val="50000"/>
                  </a:srgbClr>
                </a:solidFill>
              </a:rPr>
              <a:t>Yahuah</a:t>
            </a:r>
            <a:r>
              <a:rPr lang="en-US" sz="3200" b="1" dirty="0">
                <a:solidFill>
                  <a:srgbClr val="0F9ED5">
                    <a:lumMod val="50000"/>
                  </a:srgbClr>
                </a:solidFill>
              </a:rPr>
              <a:t> </a:t>
            </a:r>
          </a:p>
          <a:p>
            <a:pPr lvl="0" algn="ctr">
              <a:defRPr/>
            </a:pPr>
            <a:r>
              <a:rPr lang="en-US" sz="3200" b="1" dirty="0">
                <a:solidFill>
                  <a:srgbClr val="0F9ED5">
                    <a:lumMod val="50000"/>
                  </a:srgbClr>
                </a:solidFill>
              </a:rPr>
              <a:t>(2 Peter 1:21). </a:t>
            </a:r>
            <a:endParaRPr kumimoji="0" lang="en-US" sz="3200" b="1" i="0" u="none" strike="noStrike" kern="1200" cap="none" spc="0" normalizeH="0" baseline="0" noProof="0" dirty="0">
              <a:ln>
                <a:noFill/>
              </a:ln>
              <a:solidFill>
                <a:srgbClr val="0F9ED5">
                  <a:lumMod val="75000"/>
                </a:srgbClr>
              </a:solidFill>
              <a:effectLst/>
              <a:uLnTx/>
              <a:uFillTx/>
              <a:latin typeface="Aptos" panose="02110004020202020204"/>
            </a:endParaRPr>
          </a:p>
        </p:txBody>
      </p:sp>
      <p:sp>
        <p:nvSpPr>
          <p:cNvPr id="2" name="TextBox 1">
            <a:extLst>
              <a:ext uri="{FF2B5EF4-FFF2-40B4-BE49-F238E27FC236}">
                <a16:creationId xmlns:a16="http://schemas.microsoft.com/office/drawing/2014/main" id="{586E88D6-279E-2E56-ED7C-883CFDED558C}"/>
              </a:ext>
            </a:extLst>
          </p:cNvPr>
          <p:cNvSpPr txBox="1"/>
          <p:nvPr/>
        </p:nvSpPr>
        <p:spPr>
          <a:xfrm>
            <a:off x="302756" y="1271692"/>
            <a:ext cx="1502334"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0F9ED5">
                    <a:lumMod val="20000"/>
                    <a:lumOff val="80000"/>
                  </a:srgbClr>
                </a:solidFill>
                <a:effectLst/>
                <a:uLnTx/>
                <a:uFillTx/>
                <a:latin typeface="CMG Sans Black" panose="00000A00000000000000" pitchFamily="2" charset="0"/>
                <a:ea typeface="+mn-ea"/>
                <a:cs typeface="+mn-cs"/>
              </a:rPr>
              <a:t>5</a:t>
            </a:r>
          </a:p>
        </p:txBody>
      </p:sp>
      <p:sp>
        <p:nvSpPr>
          <p:cNvPr id="7" name="Rectangle: Folded Corner 6">
            <a:extLst>
              <a:ext uri="{FF2B5EF4-FFF2-40B4-BE49-F238E27FC236}">
                <a16:creationId xmlns:a16="http://schemas.microsoft.com/office/drawing/2014/main" id="{268DC93B-065E-2DFD-3F9D-FAF4A69FC0E5}"/>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3B63D3D9-1E18-30EE-2B9F-FC2816646C54}"/>
              </a:ext>
            </a:extLst>
          </p:cNvPr>
          <p:cNvSpPr txBox="1"/>
          <p:nvPr/>
        </p:nvSpPr>
        <p:spPr>
          <a:xfrm>
            <a:off x="11071301" y="309547"/>
            <a:ext cx="787395" cy="523220"/>
          </a:xfrm>
          <a:prstGeom prst="rect">
            <a:avLst/>
          </a:prstGeom>
          <a:noFill/>
        </p:spPr>
        <p:txBody>
          <a:bodyPr wrap="none" rtlCol="0">
            <a:spAutoFit/>
          </a:bodyPr>
          <a:lstStyle/>
          <a:p>
            <a:r>
              <a:rPr lang="en-US" sz="2800" b="1" dirty="0"/>
              <a:t>P23</a:t>
            </a:r>
            <a:endParaRPr lang="en-US" b="1" dirty="0"/>
          </a:p>
        </p:txBody>
      </p:sp>
    </p:spTree>
    <p:extLst>
      <p:ext uri="{BB962C8B-B14F-4D97-AF65-F5344CB8AC3E}">
        <p14:creationId xmlns:p14="http://schemas.microsoft.com/office/powerpoint/2010/main" val="5861663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a:extLst>
            <a:ext uri="{FF2B5EF4-FFF2-40B4-BE49-F238E27FC236}">
              <a16:creationId xmlns:a16="http://schemas.microsoft.com/office/drawing/2014/main" id="{00EB3418-B6F9-67F1-E805-EB1C20D20B7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049872B-5EC8-C9FB-98AF-BF1CACC18F30}"/>
              </a:ext>
            </a:extLst>
          </p:cNvPr>
          <p:cNvSpPr/>
          <p:nvPr/>
        </p:nvSpPr>
        <p:spPr>
          <a:xfrm>
            <a:off x="0" y="3348990"/>
            <a:ext cx="12192000" cy="350901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009A4B81-6B8E-7EF8-EEFB-9E7BC963EB31}"/>
              </a:ext>
            </a:extLst>
          </p:cNvPr>
          <p:cNvSpPr txBox="1"/>
          <p:nvPr/>
        </p:nvSpPr>
        <p:spPr>
          <a:xfrm>
            <a:off x="2444931" y="615281"/>
            <a:ext cx="7302137"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does it mean that Scripture is divinely inspired?</a:t>
            </a:r>
          </a:p>
        </p:txBody>
      </p:sp>
      <p:sp>
        <p:nvSpPr>
          <p:cNvPr id="6" name="TextBox 5">
            <a:extLst>
              <a:ext uri="{FF2B5EF4-FFF2-40B4-BE49-F238E27FC236}">
                <a16:creationId xmlns:a16="http://schemas.microsoft.com/office/drawing/2014/main" id="{7274FC37-C082-4981-553B-A2258931FD90}"/>
              </a:ext>
            </a:extLst>
          </p:cNvPr>
          <p:cNvSpPr txBox="1"/>
          <p:nvPr/>
        </p:nvSpPr>
        <p:spPr>
          <a:xfrm>
            <a:off x="273700" y="4026277"/>
            <a:ext cx="11644598" cy="1569660"/>
          </a:xfrm>
          <a:prstGeom prst="rect">
            <a:avLst/>
          </a:prstGeom>
          <a:noFill/>
        </p:spPr>
        <p:txBody>
          <a:bodyPr wrap="square">
            <a:spAutoFit/>
          </a:bodyPr>
          <a:lstStyle/>
          <a:p>
            <a:pPr lvl="0" algn="ctr">
              <a:defRPr/>
            </a:pPr>
            <a:r>
              <a:rPr lang="en-US" sz="3200" b="1" dirty="0">
                <a:solidFill>
                  <a:schemeClr val="accent4">
                    <a:lumMod val="75000"/>
                  </a:schemeClr>
                </a:solidFill>
              </a:rPr>
              <a:t>2 Peter 1:21 </a:t>
            </a:r>
            <a:r>
              <a:rPr lang="en-US" sz="3200" b="1" dirty="0">
                <a:solidFill>
                  <a:srgbClr val="0F9ED5">
                    <a:lumMod val="50000"/>
                  </a:srgbClr>
                </a:solidFill>
              </a:rPr>
              <a:t>For prophecy never had its origin in the human will, but prophets, though human, spoke from God as they were carried along by the Holy Spirit.</a:t>
            </a:r>
            <a:endParaRPr kumimoji="0" lang="en-US" sz="3200" b="1" i="0" u="none" strike="noStrike" kern="1200" cap="none" spc="0" normalizeH="0" baseline="0" noProof="0" dirty="0">
              <a:ln>
                <a:noFill/>
              </a:ln>
              <a:solidFill>
                <a:srgbClr val="0F9ED5">
                  <a:lumMod val="75000"/>
                </a:srgbClr>
              </a:solidFill>
              <a:effectLst/>
              <a:uLnTx/>
              <a:uFillTx/>
              <a:latin typeface="Aptos" panose="02110004020202020204"/>
            </a:endParaRPr>
          </a:p>
        </p:txBody>
      </p:sp>
      <p:sp>
        <p:nvSpPr>
          <p:cNvPr id="2" name="TextBox 1">
            <a:extLst>
              <a:ext uri="{FF2B5EF4-FFF2-40B4-BE49-F238E27FC236}">
                <a16:creationId xmlns:a16="http://schemas.microsoft.com/office/drawing/2014/main" id="{9AC148C5-F338-5446-A485-143F4F0A9566}"/>
              </a:ext>
            </a:extLst>
          </p:cNvPr>
          <p:cNvSpPr txBox="1"/>
          <p:nvPr/>
        </p:nvSpPr>
        <p:spPr>
          <a:xfrm>
            <a:off x="302756" y="1271692"/>
            <a:ext cx="1502334"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0F9ED5">
                    <a:lumMod val="20000"/>
                    <a:lumOff val="80000"/>
                  </a:srgbClr>
                </a:solidFill>
                <a:effectLst/>
                <a:uLnTx/>
                <a:uFillTx/>
                <a:latin typeface="CMG Sans Black" panose="00000A00000000000000" pitchFamily="2" charset="0"/>
                <a:ea typeface="+mn-ea"/>
                <a:cs typeface="+mn-cs"/>
              </a:rPr>
              <a:t>5</a:t>
            </a:r>
          </a:p>
        </p:txBody>
      </p:sp>
      <p:sp>
        <p:nvSpPr>
          <p:cNvPr id="7" name="Rectangle: Folded Corner 6">
            <a:extLst>
              <a:ext uri="{FF2B5EF4-FFF2-40B4-BE49-F238E27FC236}">
                <a16:creationId xmlns:a16="http://schemas.microsoft.com/office/drawing/2014/main" id="{2B033992-A7F2-BCFD-70F7-909CCF5B0803}"/>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B186F699-F877-0F1C-D2FB-030B99C87B4D}"/>
              </a:ext>
            </a:extLst>
          </p:cNvPr>
          <p:cNvSpPr txBox="1"/>
          <p:nvPr/>
        </p:nvSpPr>
        <p:spPr>
          <a:xfrm>
            <a:off x="11071301" y="309547"/>
            <a:ext cx="787395" cy="523220"/>
          </a:xfrm>
          <a:prstGeom prst="rect">
            <a:avLst/>
          </a:prstGeom>
          <a:noFill/>
        </p:spPr>
        <p:txBody>
          <a:bodyPr wrap="none" rtlCol="0">
            <a:spAutoFit/>
          </a:bodyPr>
          <a:lstStyle/>
          <a:p>
            <a:r>
              <a:rPr lang="en-US" sz="2800" b="1" dirty="0"/>
              <a:t>P23</a:t>
            </a:r>
            <a:endParaRPr lang="en-US" b="1" dirty="0"/>
          </a:p>
        </p:txBody>
      </p:sp>
    </p:spTree>
    <p:extLst>
      <p:ext uri="{BB962C8B-B14F-4D97-AF65-F5344CB8AC3E}">
        <p14:creationId xmlns:p14="http://schemas.microsoft.com/office/powerpoint/2010/main" val="179986161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a:extLst>
            <a:ext uri="{FF2B5EF4-FFF2-40B4-BE49-F238E27FC236}">
              <a16:creationId xmlns:a16="http://schemas.microsoft.com/office/drawing/2014/main" id="{BABD2A7E-0B92-90BA-D94D-BCD4D10D8EA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B507141-6059-190B-737D-17587350EEF2}"/>
              </a:ext>
            </a:extLst>
          </p:cNvPr>
          <p:cNvSpPr/>
          <p:nvPr/>
        </p:nvSpPr>
        <p:spPr>
          <a:xfrm>
            <a:off x="0" y="3348990"/>
            <a:ext cx="12192000" cy="350901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8A7ACDF6-0F76-2915-A161-48A8DD749326}"/>
              </a:ext>
            </a:extLst>
          </p:cNvPr>
          <p:cNvSpPr txBox="1"/>
          <p:nvPr/>
        </p:nvSpPr>
        <p:spPr>
          <a:xfrm>
            <a:off x="2444931" y="615281"/>
            <a:ext cx="7302137"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does it mean that Scripture is divinely inspired?</a:t>
            </a:r>
          </a:p>
        </p:txBody>
      </p:sp>
      <p:sp>
        <p:nvSpPr>
          <p:cNvPr id="6" name="TextBox 5">
            <a:extLst>
              <a:ext uri="{FF2B5EF4-FFF2-40B4-BE49-F238E27FC236}">
                <a16:creationId xmlns:a16="http://schemas.microsoft.com/office/drawing/2014/main" id="{28A749E1-BDAF-6A32-25DE-07AE5D26C75F}"/>
              </a:ext>
            </a:extLst>
          </p:cNvPr>
          <p:cNvSpPr txBox="1"/>
          <p:nvPr/>
        </p:nvSpPr>
        <p:spPr>
          <a:xfrm>
            <a:off x="273700" y="3826222"/>
            <a:ext cx="11644598" cy="2554545"/>
          </a:xfrm>
          <a:prstGeom prst="rect">
            <a:avLst/>
          </a:prstGeom>
          <a:noFill/>
        </p:spPr>
        <p:txBody>
          <a:bodyPr wrap="square">
            <a:spAutoFit/>
          </a:bodyPr>
          <a:lstStyle/>
          <a:p>
            <a:pPr lvl="0" algn="ctr">
              <a:defRPr/>
            </a:pPr>
            <a:r>
              <a:rPr lang="en-US" sz="3200" b="1" dirty="0">
                <a:solidFill>
                  <a:srgbClr val="0F9ED5">
                    <a:lumMod val="50000"/>
                  </a:srgbClr>
                </a:solidFill>
              </a:rPr>
              <a:t>Interpretation confirms it is not human opinion. The apologetic refutes claims that the Bible is simply historical literature. Application requires full trust and obedience. Like a royal decree, it carries authority beyond human authorship. The Church proclaims it as the voice of </a:t>
            </a:r>
            <a:r>
              <a:rPr lang="en-US" sz="3200" b="1" dirty="0" err="1">
                <a:solidFill>
                  <a:srgbClr val="0F9ED5">
                    <a:lumMod val="50000"/>
                  </a:srgbClr>
                </a:solidFill>
              </a:rPr>
              <a:t>Yahuah</a:t>
            </a:r>
            <a:r>
              <a:rPr lang="en-US" sz="3200" b="1" dirty="0">
                <a:solidFill>
                  <a:srgbClr val="0F9ED5">
                    <a:lumMod val="50000"/>
                  </a:srgbClr>
                </a:solidFill>
              </a:rPr>
              <a:t>.</a:t>
            </a:r>
            <a:endParaRPr kumimoji="0" lang="en-US" sz="3200" b="1" i="0" u="none" strike="noStrike" kern="1200" cap="none" spc="0" normalizeH="0" baseline="0" noProof="0" dirty="0">
              <a:ln>
                <a:noFill/>
              </a:ln>
              <a:solidFill>
                <a:srgbClr val="0F9ED5">
                  <a:lumMod val="75000"/>
                </a:srgbClr>
              </a:solidFill>
              <a:effectLst/>
              <a:uLnTx/>
              <a:uFillTx/>
              <a:latin typeface="Aptos" panose="02110004020202020204"/>
            </a:endParaRPr>
          </a:p>
        </p:txBody>
      </p:sp>
      <p:sp>
        <p:nvSpPr>
          <p:cNvPr id="2" name="TextBox 1">
            <a:extLst>
              <a:ext uri="{FF2B5EF4-FFF2-40B4-BE49-F238E27FC236}">
                <a16:creationId xmlns:a16="http://schemas.microsoft.com/office/drawing/2014/main" id="{DE190FFC-C17F-F6C3-72B7-C3AA25D0793D}"/>
              </a:ext>
            </a:extLst>
          </p:cNvPr>
          <p:cNvSpPr txBox="1"/>
          <p:nvPr/>
        </p:nvSpPr>
        <p:spPr>
          <a:xfrm>
            <a:off x="302756" y="1271692"/>
            <a:ext cx="1502334"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0F9ED5">
                    <a:lumMod val="20000"/>
                    <a:lumOff val="80000"/>
                  </a:srgbClr>
                </a:solidFill>
                <a:effectLst/>
                <a:uLnTx/>
                <a:uFillTx/>
                <a:latin typeface="CMG Sans Black" panose="00000A00000000000000" pitchFamily="2" charset="0"/>
                <a:ea typeface="+mn-ea"/>
                <a:cs typeface="+mn-cs"/>
              </a:rPr>
              <a:t>5</a:t>
            </a:r>
          </a:p>
        </p:txBody>
      </p:sp>
      <p:sp>
        <p:nvSpPr>
          <p:cNvPr id="7" name="Rectangle: Folded Corner 6">
            <a:extLst>
              <a:ext uri="{FF2B5EF4-FFF2-40B4-BE49-F238E27FC236}">
                <a16:creationId xmlns:a16="http://schemas.microsoft.com/office/drawing/2014/main" id="{D3B60DFA-D169-CCC5-B33E-90456B2126EF}"/>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E3B7F94-2099-3597-775D-A3B16B1EDB5A}"/>
              </a:ext>
            </a:extLst>
          </p:cNvPr>
          <p:cNvSpPr txBox="1"/>
          <p:nvPr/>
        </p:nvSpPr>
        <p:spPr>
          <a:xfrm>
            <a:off x="11071301" y="309547"/>
            <a:ext cx="787395" cy="523220"/>
          </a:xfrm>
          <a:prstGeom prst="rect">
            <a:avLst/>
          </a:prstGeom>
          <a:noFill/>
        </p:spPr>
        <p:txBody>
          <a:bodyPr wrap="none" rtlCol="0">
            <a:spAutoFit/>
          </a:bodyPr>
          <a:lstStyle/>
          <a:p>
            <a:r>
              <a:rPr lang="en-US" sz="2800" b="1" dirty="0"/>
              <a:t>P23</a:t>
            </a:r>
            <a:endParaRPr lang="en-US" b="1" dirty="0"/>
          </a:p>
        </p:txBody>
      </p:sp>
    </p:spTree>
    <p:extLst>
      <p:ext uri="{BB962C8B-B14F-4D97-AF65-F5344CB8AC3E}">
        <p14:creationId xmlns:p14="http://schemas.microsoft.com/office/powerpoint/2010/main" val="17470914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a:extLst>
            <a:ext uri="{FF2B5EF4-FFF2-40B4-BE49-F238E27FC236}">
              <a16:creationId xmlns:a16="http://schemas.microsoft.com/office/drawing/2014/main" id="{B4003BB7-2DD1-9FDF-94F2-3A628377B89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60FB7AD-E255-246A-621D-9B5E1F67BEA6}"/>
              </a:ext>
            </a:extLst>
          </p:cNvPr>
          <p:cNvSpPr/>
          <p:nvPr/>
        </p:nvSpPr>
        <p:spPr>
          <a:xfrm>
            <a:off x="0" y="3348990"/>
            <a:ext cx="12192000" cy="3509010"/>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C9C17CB1-1CBA-4404-3804-F48A40D0F56B}"/>
              </a:ext>
            </a:extLst>
          </p:cNvPr>
          <p:cNvSpPr txBox="1"/>
          <p:nvPr/>
        </p:nvSpPr>
        <p:spPr>
          <a:xfrm>
            <a:off x="2294708" y="636634"/>
            <a:ext cx="7863840"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Who is the One True God?</a:t>
            </a:r>
          </a:p>
        </p:txBody>
      </p:sp>
      <p:sp>
        <p:nvSpPr>
          <p:cNvPr id="2" name="TextBox 1">
            <a:extLst>
              <a:ext uri="{FF2B5EF4-FFF2-40B4-BE49-F238E27FC236}">
                <a16:creationId xmlns:a16="http://schemas.microsoft.com/office/drawing/2014/main" id="{F6D7E8C4-0615-E5DC-F279-D9B67231D74E}"/>
              </a:ext>
            </a:extLst>
          </p:cNvPr>
          <p:cNvSpPr txBox="1"/>
          <p:nvPr/>
        </p:nvSpPr>
        <p:spPr>
          <a:xfrm>
            <a:off x="302756" y="1271692"/>
            <a:ext cx="1592103"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196B24">
                    <a:lumMod val="20000"/>
                    <a:lumOff val="80000"/>
                  </a:srgbClr>
                </a:solidFill>
                <a:effectLst/>
                <a:uLnTx/>
                <a:uFillTx/>
                <a:latin typeface="CMG Sans Black" panose="00000A00000000000000" pitchFamily="2" charset="0"/>
                <a:ea typeface="+mn-ea"/>
                <a:cs typeface="+mn-cs"/>
              </a:rPr>
              <a:t>6</a:t>
            </a:r>
          </a:p>
        </p:txBody>
      </p:sp>
      <p:sp>
        <p:nvSpPr>
          <p:cNvPr id="6" name="TextBox 5">
            <a:extLst>
              <a:ext uri="{FF2B5EF4-FFF2-40B4-BE49-F238E27FC236}">
                <a16:creationId xmlns:a16="http://schemas.microsoft.com/office/drawing/2014/main" id="{E44E5769-DF00-A732-E095-76F9E63F1DC8}"/>
              </a:ext>
            </a:extLst>
          </p:cNvPr>
          <p:cNvSpPr txBox="1"/>
          <p:nvPr/>
        </p:nvSpPr>
        <p:spPr>
          <a:xfrm>
            <a:off x="404329" y="4507268"/>
            <a:ext cx="11644598" cy="1569660"/>
          </a:xfrm>
          <a:prstGeom prst="rect">
            <a:avLst/>
          </a:prstGeom>
          <a:noFill/>
        </p:spPr>
        <p:txBody>
          <a:bodyPr wrap="square">
            <a:spAutoFit/>
          </a:bodyPr>
          <a:lstStyle/>
          <a:p>
            <a:pPr lvl="0" algn="ctr">
              <a:defRPr/>
            </a:pPr>
            <a:r>
              <a:rPr lang="en-US" sz="3200" b="1" dirty="0" err="1">
                <a:solidFill>
                  <a:srgbClr val="196B24">
                    <a:lumMod val="50000"/>
                  </a:srgbClr>
                </a:solidFill>
              </a:rPr>
              <a:t>Yahuah</a:t>
            </a:r>
            <a:r>
              <a:rPr lang="en-US" sz="3200" b="1" dirty="0">
                <a:solidFill>
                  <a:srgbClr val="196B24">
                    <a:lumMod val="50000"/>
                  </a:srgbClr>
                </a:solidFill>
              </a:rPr>
              <a:t> is the one eternal God, revealed as Father, Son, and Ruach </a:t>
            </a:r>
            <a:r>
              <a:rPr lang="en-US" sz="3200" b="1" dirty="0" err="1">
                <a:solidFill>
                  <a:srgbClr val="196B24">
                    <a:lumMod val="50000"/>
                  </a:srgbClr>
                </a:solidFill>
              </a:rPr>
              <a:t>Ha’Qodesh</a:t>
            </a:r>
            <a:r>
              <a:rPr lang="en-US" sz="3200" b="1" dirty="0">
                <a:solidFill>
                  <a:srgbClr val="196B24">
                    <a:lumMod val="50000"/>
                  </a:srgbClr>
                </a:solidFill>
              </a:rPr>
              <a:t> </a:t>
            </a:r>
          </a:p>
          <a:p>
            <a:pPr lvl="0" algn="ctr">
              <a:defRPr/>
            </a:pPr>
            <a:r>
              <a:rPr lang="en-US" sz="3200" b="1" dirty="0">
                <a:solidFill>
                  <a:srgbClr val="196B24">
                    <a:lumMod val="50000"/>
                  </a:srgbClr>
                </a:solidFill>
              </a:rPr>
              <a:t>(Matthew 28:19). </a:t>
            </a:r>
            <a:endParaRPr kumimoji="0" lang="en-US" sz="3200" b="1" i="0" u="none" strike="noStrike" kern="1200" cap="none" spc="0" normalizeH="0" baseline="0" noProof="0" dirty="0">
              <a:ln>
                <a:noFill/>
              </a:ln>
              <a:solidFill>
                <a:srgbClr val="196B24">
                  <a:lumMod val="50000"/>
                </a:srgb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C6C2721C-4DDE-915C-259B-2ADF6ACC1E82}"/>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37C3656A-1795-BEDD-4FA6-068CA675A0F3}"/>
              </a:ext>
            </a:extLst>
          </p:cNvPr>
          <p:cNvSpPr txBox="1"/>
          <p:nvPr/>
        </p:nvSpPr>
        <p:spPr>
          <a:xfrm>
            <a:off x="11071301" y="309547"/>
            <a:ext cx="787395" cy="523220"/>
          </a:xfrm>
          <a:prstGeom prst="rect">
            <a:avLst/>
          </a:prstGeom>
          <a:noFill/>
        </p:spPr>
        <p:txBody>
          <a:bodyPr wrap="none" rtlCol="0">
            <a:spAutoFit/>
          </a:bodyPr>
          <a:lstStyle/>
          <a:p>
            <a:r>
              <a:rPr lang="en-US" sz="2800" b="1" dirty="0"/>
              <a:t>P23</a:t>
            </a:r>
            <a:endParaRPr lang="en-US" b="1" dirty="0"/>
          </a:p>
        </p:txBody>
      </p:sp>
    </p:spTree>
    <p:extLst>
      <p:ext uri="{BB962C8B-B14F-4D97-AF65-F5344CB8AC3E}">
        <p14:creationId xmlns:p14="http://schemas.microsoft.com/office/powerpoint/2010/main" val="23381670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a:extLst>
            <a:ext uri="{FF2B5EF4-FFF2-40B4-BE49-F238E27FC236}">
              <a16:creationId xmlns:a16="http://schemas.microsoft.com/office/drawing/2014/main" id="{9A64F2EA-0F0E-95CD-3420-51D3CDF55C3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E41F2EB-9160-62B1-CD1A-5CBA7DCD3379}"/>
              </a:ext>
            </a:extLst>
          </p:cNvPr>
          <p:cNvSpPr/>
          <p:nvPr/>
        </p:nvSpPr>
        <p:spPr>
          <a:xfrm>
            <a:off x="0" y="3348990"/>
            <a:ext cx="12192000" cy="3509010"/>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449E5462-1C9A-4CE4-2DF3-B941651E78F4}"/>
              </a:ext>
            </a:extLst>
          </p:cNvPr>
          <p:cNvSpPr txBox="1"/>
          <p:nvPr/>
        </p:nvSpPr>
        <p:spPr>
          <a:xfrm>
            <a:off x="2294708" y="636634"/>
            <a:ext cx="7863840"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Who is the One True God?</a:t>
            </a:r>
          </a:p>
        </p:txBody>
      </p:sp>
      <p:sp>
        <p:nvSpPr>
          <p:cNvPr id="2" name="TextBox 1">
            <a:extLst>
              <a:ext uri="{FF2B5EF4-FFF2-40B4-BE49-F238E27FC236}">
                <a16:creationId xmlns:a16="http://schemas.microsoft.com/office/drawing/2014/main" id="{4F0E1035-9D90-8342-FEB5-EE405CFEF903}"/>
              </a:ext>
            </a:extLst>
          </p:cNvPr>
          <p:cNvSpPr txBox="1"/>
          <p:nvPr/>
        </p:nvSpPr>
        <p:spPr>
          <a:xfrm>
            <a:off x="302756" y="1271692"/>
            <a:ext cx="1592103"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196B24">
                    <a:lumMod val="20000"/>
                    <a:lumOff val="80000"/>
                  </a:srgbClr>
                </a:solidFill>
                <a:effectLst/>
                <a:uLnTx/>
                <a:uFillTx/>
                <a:latin typeface="CMG Sans Black" panose="00000A00000000000000" pitchFamily="2" charset="0"/>
                <a:ea typeface="+mn-ea"/>
                <a:cs typeface="+mn-cs"/>
              </a:rPr>
              <a:t>6</a:t>
            </a:r>
          </a:p>
        </p:txBody>
      </p:sp>
      <p:sp>
        <p:nvSpPr>
          <p:cNvPr id="6" name="TextBox 5">
            <a:extLst>
              <a:ext uri="{FF2B5EF4-FFF2-40B4-BE49-F238E27FC236}">
                <a16:creationId xmlns:a16="http://schemas.microsoft.com/office/drawing/2014/main" id="{13AE94C8-2C50-ED4F-908A-0321A660329C}"/>
              </a:ext>
            </a:extLst>
          </p:cNvPr>
          <p:cNvSpPr txBox="1"/>
          <p:nvPr/>
        </p:nvSpPr>
        <p:spPr>
          <a:xfrm>
            <a:off x="404329" y="4507268"/>
            <a:ext cx="11644598" cy="1569660"/>
          </a:xfrm>
          <a:prstGeom prst="rect">
            <a:avLst/>
          </a:prstGeom>
          <a:noFill/>
        </p:spPr>
        <p:txBody>
          <a:bodyPr wrap="square">
            <a:spAutoFit/>
          </a:bodyPr>
          <a:lstStyle/>
          <a:p>
            <a:pPr lvl="0" algn="ctr">
              <a:defRPr/>
            </a:pPr>
            <a:r>
              <a:rPr lang="en-US" sz="3200" b="1" dirty="0">
                <a:solidFill>
                  <a:schemeClr val="accent6">
                    <a:lumMod val="75000"/>
                  </a:schemeClr>
                </a:solidFill>
              </a:rPr>
              <a:t>Matthew 28:19 </a:t>
            </a:r>
            <a:r>
              <a:rPr lang="en-US" sz="3200" b="1" dirty="0">
                <a:solidFill>
                  <a:srgbClr val="196B24">
                    <a:lumMod val="50000"/>
                  </a:srgbClr>
                </a:solidFill>
              </a:rPr>
              <a:t>Therefore go and make disciples of all nations, baptizing them in the name of the Father and of the Son and of the Holy Spirit,</a:t>
            </a:r>
            <a:endParaRPr kumimoji="0" lang="en-US" sz="3200" b="1" i="0" u="none" strike="noStrike" kern="1200" cap="none" spc="0" normalizeH="0" baseline="0" noProof="0" dirty="0">
              <a:ln>
                <a:noFill/>
              </a:ln>
              <a:solidFill>
                <a:srgbClr val="196B24">
                  <a:lumMod val="50000"/>
                </a:srgb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AAE7CC52-C692-2644-81D7-3E179D0BED6E}"/>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A76963E5-4D6D-39DA-A0E1-6C602CCE7CD1}"/>
              </a:ext>
            </a:extLst>
          </p:cNvPr>
          <p:cNvSpPr txBox="1"/>
          <p:nvPr/>
        </p:nvSpPr>
        <p:spPr>
          <a:xfrm>
            <a:off x="11071301" y="309547"/>
            <a:ext cx="787395" cy="523220"/>
          </a:xfrm>
          <a:prstGeom prst="rect">
            <a:avLst/>
          </a:prstGeom>
          <a:noFill/>
        </p:spPr>
        <p:txBody>
          <a:bodyPr wrap="none" rtlCol="0">
            <a:spAutoFit/>
          </a:bodyPr>
          <a:lstStyle/>
          <a:p>
            <a:r>
              <a:rPr lang="en-US" sz="2800" b="1" dirty="0"/>
              <a:t>P23</a:t>
            </a:r>
            <a:endParaRPr lang="en-US" b="1" dirty="0"/>
          </a:p>
        </p:txBody>
      </p:sp>
    </p:spTree>
    <p:extLst>
      <p:ext uri="{BB962C8B-B14F-4D97-AF65-F5344CB8AC3E}">
        <p14:creationId xmlns:p14="http://schemas.microsoft.com/office/powerpoint/2010/main" val="264888097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a:extLst>
            <a:ext uri="{FF2B5EF4-FFF2-40B4-BE49-F238E27FC236}">
              <a16:creationId xmlns:a16="http://schemas.microsoft.com/office/drawing/2014/main" id="{82112CC2-D930-D158-BA70-4B82A54532A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1FD035F-21AD-0CBF-617C-6DD9DE6A9663}"/>
              </a:ext>
            </a:extLst>
          </p:cNvPr>
          <p:cNvSpPr/>
          <p:nvPr/>
        </p:nvSpPr>
        <p:spPr>
          <a:xfrm>
            <a:off x="0" y="3348990"/>
            <a:ext cx="12192000" cy="3509010"/>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911266E4-7D0D-19F0-CE8E-017F1503387D}"/>
              </a:ext>
            </a:extLst>
          </p:cNvPr>
          <p:cNvSpPr txBox="1"/>
          <p:nvPr/>
        </p:nvSpPr>
        <p:spPr>
          <a:xfrm>
            <a:off x="2294708" y="636634"/>
            <a:ext cx="7863840"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Who is the One True God?</a:t>
            </a:r>
          </a:p>
        </p:txBody>
      </p:sp>
      <p:sp>
        <p:nvSpPr>
          <p:cNvPr id="2" name="TextBox 1">
            <a:extLst>
              <a:ext uri="{FF2B5EF4-FFF2-40B4-BE49-F238E27FC236}">
                <a16:creationId xmlns:a16="http://schemas.microsoft.com/office/drawing/2014/main" id="{DA3BFD46-356D-6E64-34C8-DE08417C8B95}"/>
              </a:ext>
            </a:extLst>
          </p:cNvPr>
          <p:cNvSpPr txBox="1"/>
          <p:nvPr/>
        </p:nvSpPr>
        <p:spPr>
          <a:xfrm>
            <a:off x="302756" y="1271692"/>
            <a:ext cx="1592103"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196B24">
                    <a:lumMod val="20000"/>
                    <a:lumOff val="80000"/>
                  </a:srgbClr>
                </a:solidFill>
                <a:effectLst/>
                <a:uLnTx/>
                <a:uFillTx/>
                <a:latin typeface="CMG Sans Black" panose="00000A00000000000000" pitchFamily="2" charset="0"/>
                <a:ea typeface="+mn-ea"/>
                <a:cs typeface="+mn-cs"/>
              </a:rPr>
              <a:t>6</a:t>
            </a:r>
          </a:p>
        </p:txBody>
      </p:sp>
      <p:sp>
        <p:nvSpPr>
          <p:cNvPr id="6" name="TextBox 5">
            <a:extLst>
              <a:ext uri="{FF2B5EF4-FFF2-40B4-BE49-F238E27FC236}">
                <a16:creationId xmlns:a16="http://schemas.microsoft.com/office/drawing/2014/main" id="{1BE1A96E-6C2A-4959-ACAA-4BE857316C19}"/>
              </a:ext>
            </a:extLst>
          </p:cNvPr>
          <p:cNvSpPr txBox="1"/>
          <p:nvPr/>
        </p:nvSpPr>
        <p:spPr>
          <a:xfrm>
            <a:off x="214098" y="3993908"/>
            <a:ext cx="11644598" cy="2554545"/>
          </a:xfrm>
          <a:prstGeom prst="rect">
            <a:avLst/>
          </a:prstGeom>
          <a:noFill/>
        </p:spPr>
        <p:txBody>
          <a:bodyPr wrap="square">
            <a:spAutoFit/>
          </a:bodyPr>
          <a:lstStyle/>
          <a:p>
            <a:pPr lvl="0" algn="ctr">
              <a:defRPr/>
            </a:pPr>
            <a:r>
              <a:rPr lang="en-US" sz="3200" b="1" dirty="0">
                <a:solidFill>
                  <a:srgbClr val="196B24">
                    <a:lumMod val="50000"/>
                  </a:srgbClr>
                </a:solidFill>
              </a:rPr>
              <a:t>Interpretation affirms unity and distinction. The apologetic rejects both polytheism and denial of the Trinity. Application calls for full worship and surrender. Like perfect unity expressed in relationship, God is one. The Church worships Him alone.</a:t>
            </a:r>
            <a:endParaRPr kumimoji="0" lang="en-US" sz="3200" b="1" i="0" u="none" strike="noStrike" kern="1200" cap="none" spc="0" normalizeH="0" baseline="0" noProof="0" dirty="0">
              <a:ln>
                <a:noFill/>
              </a:ln>
              <a:solidFill>
                <a:srgbClr val="196B24">
                  <a:lumMod val="50000"/>
                </a:srgb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8F32C350-3CF6-4337-61E1-90DB3AADFF1B}"/>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31B530E-381C-59E1-0731-BD4A2AA333D0}"/>
              </a:ext>
            </a:extLst>
          </p:cNvPr>
          <p:cNvSpPr txBox="1"/>
          <p:nvPr/>
        </p:nvSpPr>
        <p:spPr>
          <a:xfrm>
            <a:off x="11071301" y="309547"/>
            <a:ext cx="787395" cy="523220"/>
          </a:xfrm>
          <a:prstGeom prst="rect">
            <a:avLst/>
          </a:prstGeom>
          <a:noFill/>
        </p:spPr>
        <p:txBody>
          <a:bodyPr wrap="none" rtlCol="0">
            <a:spAutoFit/>
          </a:bodyPr>
          <a:lstStyle/>
          <a:p>
            <a:r>
              <a:rPr lang="en-US" sz="2800" b="1" dirty="0"/>
              <a:t>P23</a:t>
            </a:r>
            <a:endParaRPr lang="en-US" b="1" dirty="0"/>
          </a:p>
        </p:txBody>
      </p:sp>
    </p:spTree>
    <p:extLst>
      <p:ext uri="{BB962C8B-B14F-4D97-AF65-F5344CB8AC3E}">
        <p14:creationId xmlns:p14="http://schemas.microsoft.com/office/powerpoint/2010/main" val="88661464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a:extLst>
            <a:ext uri="{FF2B5EF4-FFF2-40B4-BE49-F238E27FC236}">
              <a16:creationId xmlns:a16="http://schemas.microsoft.com/office/drawing/2014/main" id="{4409CCB9-77BB-61DC-8E87-4976B488039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940F507-9345-81C9-0BCA-0B58E34B3982}"/>
              </a:ext>
            </a:extLst>
          </p:cNvPr>
          <p:cNvSpPr/>
          <p:nvPr/>
        </p:nvSpPr>
        <p:spPr>
          <a:xfrm>
            <a:off x="0" y="3348990"/>
            <a:ext cx="12192000" cy="3509010"/>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A19BAFC5-9E88-8766-6026-2FB56F1325E3}"/>
              </a:ext>
            </a:extLst>
          </p:cNvPr>
          <p:cNvSpPr txBox="1"/>
          <p:nvPr/>
        </p:nvSpPr>
        <p:spPr>
          <a:xfrm>
            <a:off x="1719422" y="650743"/>
            <a:ext cx="9375112"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Why is </a:t>
            </a:r>
            <a:r>
              <a:rPr kumimoji="0" lang="en-US" sz="4400" b="1" i="0" u="none" strike="noStrike" kern="1200" cap="none" spc="0" normalizeH="0" baseline="0" noProof="0" dirty="0" err="1">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Yahusha</a:t>
            </a: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 central to the faith?</a:t>
            </a:r>
          </a:p>
        </p:txBody>
      </p:sp>
      <p:sp>
        <p:nvSpPr>
          <p:cNvPr id="2" name="TextBox 1">
            <a:extLst>
              <a:ext uri="{FF2B5EF4-FFF2-40B4-BE49-F238E27FC236}">
                <a16:creationId xmlns:a16="http://schemas.microsoft.com/office/drawing/2014/main" id="{1677FFC3-69FF-25E3-D251-3072803BC8FF}"/>
              </a:ext>
            </a:extLst>
          </p:cNvPr>
          <p:cNvSpPr txBox="1"/>
          <p:nvPr/>
        </p:nvSpPr>
        <p:spPr>
          <a:xfrm>
            <a:off x="302756" y="1271692"/>
            <a:ext cx="1592103"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E97132">
                    <a:lumMod val="20000"/>
                    <a:lumOff val="80000"/>
                  </a:srgbClr>
                </a:solidFill>
                <a:effectLst/>
                <a:uLnTx/>
                <a:uFillTx/>
                <a:latin typeface="CMG Sans Black" panose="00000A00000000000000" pitchFamily="2" charset="0"/>
                <a:ea typeface="+mn-ea"/>
                <a:cs typeface="+mn-cs"/>
              </a:rPr>
              <a:t>7</a:t>
            </a:r>
          </a:p>
        </p:txBody>
      </p:sp>
      <p:sp>
        <p:nvSpPr>
          <p:cNvPr id="4" name="TextBox 3">
            <a:extLst>
              <a:ext uri="{FF2B5EF4-FFF2-40B4-BE49-F238E27FC236}">
                <a16:creationId xmlns:a16="http://schemas.microsoft.com/office/drawing/2014/main" id="{A53F0823-3074-66B3-7757-BCDE3E0359BF}"/>
              </a:ext>
            </a:extLst>
          </p:cNvPr>
          <p:cNvSpPr txBox="1"/>
          <p:nvPr/>
        </p:nvSpPr>
        <p:spPr>
          <a:xfrm>
            <a:off x="214098" y="4705849"/>
            <a:ext cx="11644598" cy="584775"/>
          </a:xfrm>
          <a:prstGeom prst="rect">
            <a:avLst/>
          </a:prstGeom>
          <a:noFill/>
        </p:spPr>
        <p:txBody>
          <a:bodyPr wrap="square">
            <a:spAutoFit/>
          </a:bodyPr>
          <a:lstStyle/>
          <a:p>
            <a:pPr lvl="0" algn="ctr">
              <a:defRPr/>
            </a:pPr>
            <a:r>
              <a:rPr lang="en-US" sz="3200" b="1" dirty="0" err="1">
                <a:solidFill>
                  <a:srgbClr val="A02B93">
                    <a:lumMod val="50000"/>
                  </a:srgbClr>
                </a:solidFill>
              </a:rPr>
              <a:t>Yahusha</a:t>
            </a:r>
            <a:r>
              <a:rPr lang="en-US" sz="3200" b="1" dirty="0">
                <a:solidFill>
                  <a:srgbClr val="A02B93">
                    <a:lumMod val="50000"/>
                  </a:srgbClr>
                </a:solidFill>
              </a:rPr>
              <a:t> is God manifested in the flesh (John 1:14). </a:t>
            </a:r>
            <a:endParaRPr kumimoji="0" lang="en-US" sz="3200" b="1" i="0" u="none" strike="noStrike" kern="1200" cap="none" spc="0" normalizeH="0" baseline="0" noProof="0" dirty="0">
              <a:ln>
                <a:noFill/>
              </a:ln>
              <a:solidFill>
                <a:srgbClr val="A02B93">
                  <a:lumMod val="50000"/>
                </a:srgb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32B565F4-842A-5B06-7EA1-BE017CF32CA4}"/>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A2CCE317-C3B5-46DB-0530-CE8AD32AA37F}"/>
              </a:ext>
            </a:extLst>
          </p:cNvPr>
          <p:cNvSpPr txBox="1"/>
          <p:nvPr/>
        </p:nvSpPr>
        <p:spPr>
          <a:xfrm>
            <a:off x="11071301" y="309547"/>
            <a:ext cx="787395" cy="523220"/>
          </a:xfrm>
          <a:prstGeom prst="rect">
            <a:avLst/>
          </a:prstGeom>
          <a:noFill/>
        </p:spPr>
        <p:txBody>
          <a:bodyPr wrap="none" rtlCol="0">
            <a:spAutoFit/>
          </a:bodyPr>
          <a:lstStyle/>
          <a:p>
            <a:r>
              <a:rPr lang="en-US" sz="2800" b="1" dirty="0"/>
              <a:t>P23</a:t>
            </a:r>
            <a:endParaRPr lang="en-US" b="1" dirty="0"/>
          </a:p>
        </p:txBody>
      </p:sp>
    </p:spTree>
    <p:extLst>
      <p:ext uri="{BB962C8B-B14F-4D97-AF65-F5344CB8AC3E}">
        <p14:creationId xmlns:p14="http://schemas.microsoft.com/office/powerpoint/2010/main" val="30780235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a:extLst>
            <a:ext uri="{FF2B5EF4-FFF2-40B4-BE49-F238E27FC236}">
              <a16:creationId xmlns:a16="http://schemas.microsoft.com/office/drawing/2014/main" id="{2121E423-99F9-1920-E8AF-61D458C3A4E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17B3831-3E34-7C65-EA01-45128D4904CC}"/>
              </a:ext>
            </a:extLst>
          </p:cNvPr>
          <p:cNvSpPr/>
          <p:nvPr/>
        </p:nvSpPr>
        <p:spPr>
          <a:xfrm>
            <a:off x="0" y="3348990"/>
            <a:ext cx="12192000" cy="3509010"/>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2968BEA6-5C2B-454C-DFF7-34C3491914C4}"/>
              </a:ext>
            </a:extLst>
          </p:cNvPr>
          <p:cNvSpPr txBox="1"/>
          <p:nvPr/>
        </p:nvSpPr>
        <p:spPr>
          <a:xfrm>
            <a:off x="1719422" y="650743"/>
            <a:ext cx="9375112"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Why is </a:t>
            </a:r>
            <a:r>
              <a:rPr kumimoji="0" lang="en-US" sz="4400" b="1" i="0" u="none" strike="noStrike" kern="1200" cap="none" spc="0" normalizeH="0" baseline="0" noProof="0" dirty="0" err="1">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Yahusha</a:t>
            </a: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 central to the faith?</a:t>
            </a:r>
          </a:p>
        </p:txBody>
      </p:sp>
      <p:sp>
        <p:nvSpPr>
          <p:cNvPr id="2" name="TextBox 1">
            <a:extLst>
              <a:ext uri="{FF2B5EF4-FFF2-40B4-BE49-F238E27FC236}">
                <a16:creationId xmlns:a16="http://schemas.microsoft.com/office/drawing/2014/main" id="{5203EFF5-8A4F-FD45-5240-7748FD3E0F6F}"/>
              </a:ext>
            </a:extLst>
          </p:cNvPr>
          <p:cNvSpPr txBox="1"/>
          <p:nvPr/>
        </p:nvSpPr>
        <p:spPr>
          <a:xfrm>
            <a:off x="302756" y="1271692"/>
            <a:ext cx="1592103"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E97132">
                    <a:lumMod val="20000"/>
                    <a:lumOff val="80000"/>
                  </a:srgbClr>
                </a:solidFill>
                <a:effectLst/>
                <a:uLnTx/>
                <a:uFillTx/>
                <a:latin typeface="CMG Sans Black" panose="00000A00000000000000" pitchFamily="2" charset="0"/>
                <a:ea typeface="+mn-ea"/>
                <a:cs typeface="+mn-cs"/>
              </a:rPr>
              <a:t>7</a:t>
            </a:r>
          </a:p>
        </p:txBody>
      </p:sp>
      <p:sp>
        <p:nvSpPr>
          <p:cNvPr id="4" name="TextBox 3">
            <a:extLst>
              <a:ext uri="{FF2B5EF4-FFF2-40B4-BE49-F238E27FC236}">
                <a16:creationId xmlns:a16="http://schemas.microsoft.com/office/drawing/2014/main" id="{13B433A4-AAFE-F36A-B211-C891C52C72D4}"/>
              </a:ext>
            </a:extLst>
          </p:cNvPr>
          <p:cNvSpPr txBox="1"/>
          <p:nvPr/>
        </p:nvSpPr>
        <p:spPr>
          <a:xfrm>
            <a:off x="214098" y="4174591"/>
            <a:ext cx="11644598" cy="1569660"/>
          </a:xfrm>
          <a:prstGeom prst="rect">
            <a:avLst/>
          </a:prstGeom>
          <a:noFill/>
        </p:spPr>
        <p:txBody>
          <a:bodyPr wrap="square">
            <a:spAutoFit/>
          </a:bodyPr>
          <a:lstStyle/>
          <a:p>
            <a:pPr lvl="0" algn="ctr">
              <a:defRPr/>
            </a:pPr>
            <a:r>
              <a:rPr lang="en-US" sz="3200" b="1" dirty="0">
                <a:solidFill>
                  <a:schemeClr val="accent2">
                    <a:lumMod val="75000"/>
                  </a:schemeClr>
                </a:solidFill>
              </a:rPr>
              <a:t>John 1:14  </a:t>
            </a:r>
            <a:r>
              <a:rPr lang="en-US" sz="3200" b="1" dirty="0">
                <a:solidFill>
                  <a:srgbClr val="A02B93">
                    <a:lumMod val="50000"/>
                  </a:srgbClr>
                </a:solidFill>
              </a:rPr>
              <a:t>The Word became flesh and made his dwelling among us. We have seen his glory, the glory of the one and only Son, who came from the Father, full of grace and truth.</a:t>
            </a:r>
            <a:endParaRPr kumimoji="0" lang="en-US" sz="3200" b="1" i="0" u="none" strike="noStrike" kern="1200" cap="none" spc="0" normalizeH="0" baseline="0" noProof="0" dirty="0">
              <a:ln>
                <a:noFill/>
              </a:ln>
              <a:solidFill>
                <a:srgbClr val="A02B93">
                  <a:lumMod val="50000"/>
                </a:srgb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AC11E540-B2EE-C961-652F-741E8CA6E978}"/>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5D4E7192-DBA3-3F3B-C3ED-224F10E4F8F1}"/>
              </a:ext>
            </a:extLst>
          </p:cNvPr>
          <p:cNvSpPr txBox="1"/>
          <p:nvPr/>
        </p:nvSpPr>
        <p:spPr>
          <a:xfrm>
            <a:off x="11071301" y="309547"/>
            <a:ext cx="787395" cy="523220"/>
          </a:xfrm>
          <a:prstGeom prst="rect">
            <a:avLst/>
          </a:prstGeom>
          <a:noFill/>
        </p:spPr>
        <p:txBody>
          <a:bodyPr wrap="none" rtlCol="0">
            <a:spAutoFit/>
          </a:bodyPr>
          <a:lstStyle/>
          <a:p>
            <a:r>
              <a:rPr lang="en-US" sz="2800" b="1" dirty="0"/>
              <a:t>P23</a:t>
            </a:r>
            <a:endParaRPr lang="en-US" b="1" dirty="0"/>
          </a:p>
        </p:txBody>
      </p:sp>
    </p:spTree>
    <p:extLst>
      <p:ext uri="{BB962C8B-B14F-4D97-AF65-F5344CB8AC3E}">
        <p14:creationId xmlns:p14="http://schemas.microsoft.com/office/powerpoint/2010/main" val="371436271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a:extLst>
            <a:ext uri="{FF2B5EF4-FFF2-40B4-BE49-F238E27FC236}">
              <a16:creationId xmlns:a16="http://schemas.microsoft.com/office/drawing/2014/main" id="{82518E48-0422-C074-FDC6-0278E5A2993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5180775-B24E-1649-29D0-0D832DC1E43E}"/>
              </a:ext>
            </a:extLst>
          </p:cNvPr>
          <p:cNvSpPr/>
          <p:nvPr/>
        </p:nvSpPr>
        <p:spPr>
          <a:xfrm>
            <a:off x="0" y="3348990"/>
            <a:ext cx="12192000" cy="3509010"/>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42B28067-3F6E-314C-9A91-DCBABF0FE28D}"/>
              </a:ext>
            </a:extLst>
          </p:cNvPr>
          <p:cNvSpPr txBox="1"/>
          <p:nvPr/>
        </p:nvSpPr>
        <p:spPr>
          <a:xfrm>
            <a:off x="1719422" y="650743"/>
            <a:ext cx="9375112"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Why is </a:t>
            </a:r>
            <a:r>
              <a:rPr kumimoji="0" lang="en-US" sz="4400" b="1" i="0" u="none" strike="noStrike" kern="1200" cap="none" spc="0" normalizeH="0" baseline="0" noProof="0" dirty="0" err="1">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Yahusha</a:t>
            </a: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 central to the faith?</a:t>
            </a:r>
          </a:p>
        </p:txBody>
      </p:sp>
      <p:sp>
        <p:nvSpPr>
          <p:cNvPr id="2" name="TextBox 1">
            <a:extLst>
              <a:ext uri="{FF2B5EF4-FFF2-40B4-BE49-F238E27FC236}">
                <a16:creationId xmlns:a16="http://schemas.microsoft.com/office/drawing/2014/main" id="{939B1A67-6E8F-2187-E7C0-D96844A9E83F}"/>
              </a:ext>
            </a:extLst>
          </p:cNvPr>
          <p:cNvSpPr txBox="1"/>
          <p:nvPr/>
        </p:nvSpPr>
        <p:spPr>
          <a:xfrm>
            <a:off x="302756" y="1271692"/>
            <a:ext cx="1592103"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E97132">
                    <a:lumMod val="20000"/>
                    <a:lumOff val="80000"/>
                  </a:srgbClr>
                </a:solidFill>
                <a:effectLst/>
                <a:uLnTx/>
                <a:uFillTx/>
                <a:latin typeface="CMG Sans Black" panose="00000A00000000000000" pitchFamily="2" charset="0"/>
                <a:ea typeface="+mn-ea"/>
                <a:cs typeface="+mn-cs"/>
              </a:rPr>
              <a:t>7</a:t>
            </a:r>
          </a:p>
        </p:txBody>
      </p:sp>
      <p:sp>
        <p:nvSpPr>
          <p:cNvPr id="4" name="TextBox 3">
            <a:extLst>
              <a:ext uri="{FF2B5EF4-FFF2-40B4-BE49-F238E27FC236}">
                <a16:creationId xmlns:a16="http://schemas.microsoft.com/office/drawing/2014/main" id="{31D7BB61-2043-07F6-C7AF-CA21667ADAFA}"/>
              </a:ext>
            </a:extLst>
          </p:cNvPr>
          <p:cNvSpPr txBox="1"/>
          <p:nvPr/>
        </p:nvSpPr>
        <p:spPr>
          <a:xfrm>
            <a:off x="273701" y="3880248"/>
            <a:ext cx="11644598" cy="2554545"/>
          </a:xfrm>
          <a:prstGeom prst="rect">
            <a:avLst/>
          </a:prstGeom>
          <a:noFill/>
        </p:spPr>
        <p:txBody>
          <a:bodyPr wrap="square">
            <a:spAutoFit/>
          </a:bodyPr>
          <a:lstStyle/>
          <a:p>
            <a:pPr lvl="0" algn="ctr">
              <a:defRPr/>
            </a:pPr>
            <a:r>
              <a:rPr lang="en-US" sz="3200" b="1" dirty="0">
                <a:solidFill>
                  <a:srgbClr val="A02B93">
                    <a:lumMod val="50000"/>
                  </a:srgbClr>
                </a:solidFill>
              </a:rPr>
              <a:t>Interpretation reveals He is the full revelation of </a:t>
            </a:r>
            <a:r>
              <a:rPr lang="en-US" sz="3200" b="1" dirty="0" err="1">
                <a:solidFill>
                  <a:srgbClr val="A02B93">
                    <a:lumMod val="50000"/>
                  </a:srgbClr>
                </a:solidFill>
              </a:rPr>
              <a:t>Yahuah</a:t>
            </a:r>
            <a:r>
              <a:rPr lang="en-US" sz="3200" b="1" dirty="0">
                <a:solidFill>
                  <a:srgbClr val="A02B93">
                    <a:lumMod val="50000"/>
                  </a:srgbClr>
                </a:solidFill>
              </a:rPr>
              <a:t>. The apologetic counters claims that He is simply a teacher. Application demands submission to Him as Lord. Like light revealing what is hidden, </a:t>
            </a:r>
            <a:r>
              <a:rPr lang="en-US" sz="3200" b="1" dirty="0" err="1">
                <a:solidFill>
                  <a:srgbClr val="A02B93">
                    <a:lumMod val="50000"/>
                  </a:srgbClr>
                </a:solidFill>
              </a:rPr>
              <a:t>Yahusha</a:t>
            </a:r>
            <a:r>
              <a:rPr lang="en-US" sz="3200" b="1" dirty="0">
                <a:solidFill>
                  <a:srgbClr val="A02B93">
                    <a:lumMod val="50000"/>
                  </a:srgbClr>
                </a:solidFill>
              </a:rPr>
              <a:t> reveals truth. The Church is built on Him.</a:t>
            </a:r>
            <a:endParaRPr kumimoji="0" lang="en-US" sz="3200" b="1" i="0" u="none" strike="noStrike" kern="1200" cap="none" spc="0" normalizeH="0" baseline="0" noProof="0" dirty="0">
              <a:ln>
                <a:noFill/>
              </a:ln>
              <a:solidFill>
                <a:srgbClr val="A02B93">
                  <a:lumMod val="50000"/>
                </a:srgb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B892C1ED-1960-D9BD-C39F-B97A8EBD3DC8}"/>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FCB26026-C3C4-883C-3E89-137EDD4169F0}"/>
              </a:ext>
            </a:extLst>
          </p:cNvPr>
          <p:cNvSpPr txBox="1"/>
          <p:nvPr/>
        </p:nvSpPr>
        <p:spPr>
          <a:xfrm>
            <a:off x="11071301" y="309547"/>
            <a:ext cx="787395" cy="523220"/>
          </a:xfrm>
          <a:prstGeom prst="rect">
            <a:avLst/>
          </a:prstGeom>
          <a:noFill/>
        </p:spPr>
        <p:txBody>
          <a:bodyPr wrap="none" rtlCol="0">
            <a:spAutoFit/>
          </a:bodyPr>
          <a:lstStyle/>
          <a:p>
            <a:r>
              <a:rPr lang="en-US" sz="2800" b="1" dirty="0"/>
              <a:t>P23</a:t>
            </a:r>
            <a:endParaRPr lang="en-US" b="1" dirty="0"/>
          </a:p>
        </p:txBody>
      </p:sp>
    </p:spTree>
    <p:extLst>
      <p:ext uri="{BB962C8B-B14F-4D97-AF65-F5344CB8AC3E}">
        <p14:creationId xmlns:p14="http://schemas.microsoft.com/office/powerpoint/2010/main" val="68947210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0FABAFE5-D895-AC1A-0267-11BC31732AD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AB0F219-93B0-7EA8-18CD-39BF6CBAE12A}"/>
              </a:ext>
            </a:extLst>
          </p:cNvPr>
          <p:cNvSpPr/>
          <p:nvPr/>
        </p:nvSpPr>
        <p:spPr>
          <a:xfrm>
            <a:off x="0" y="3348990"/>
            <a:ext cx="12192000" cy="350901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123E9EA9-9BA5-0E37-6A99-679921894FD3}"/>
              </a:ext>
            </a:extLst>
          </p:cNvPr>
          <p:cNvSpPr txBox="1"/>
          <p:nvPr/>
        </p:nvSpPr>
        <p:spPr>
          <a:xfrm>
            <a:off x="2232881" y="642604"/>
            <a:ext cx="8040414"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Why is the virgin birth necessary?</a:t>
            </a:r>
          </a:p>
        </p:txBody>
      </p:sp>
      <p:sp>
        <p:nvSpPr>
          <p:cNvPr id="2" name="TextBox 1">
            <a:extLst>
              <a:ext uri="{FF2B5EF4-FFF2-40B4-BE49-F238E27FC236}">
                <a16:creationId xmlns:a16="http://schemas.microsoft.com/office/drawing/2014/main" id="{FD60C7E5-42F5-725E-4D9C-9CC8C68DECB1}"/>
              </a:ext>
            </a:extLst>
          </p:cNvPr>
          <p:cNvSpPr txBox="1"/>
          <p:nvPr/>
        </p:nvSpPr>
        <p:spPr>
          <a:xfrm>
            <a:off x="302756" y="1271692"/>
            <a:ext cx="1627369"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156082">
                    <a:lumMod val="20000"/>
                    <a:lumOff val="80000"/>
                  </a:srgbClr>
                </a:solidFill>
                <a:effectLst/>
                <a:uLnTx/>
                <a:uFillTx/>
                <a:latin typeface="CMG Sans Black" panose="00000A00000000000000" pitchFamily="2" charset="0"/>
                <a:ea typeface="+mn-ea"/>
                <a:cs typeface="+mn-cs"/>
              </a:rPr>
              <a:t>8</a:t>
            </a:r>
          </a:p>
        </p:txBody>
      </p:sp>
      <p:sp>
        <p:nvSpPr>
          <p:cNvPr id="4" name="TextBox 3">
            <a:extLst>
              <a:ext uri="{FF2B5EF4-FFF2-40B4-BE49-F238E27FC236}">
                <a16:creationId xmlns:a16="http://schemas.microsoft.com/office/drawing/2014/main" id="{26B70EFD-13B3-BF29-524C-E8ED4D2EC2D1}"/>
              </a:ext>
            </a:extLst>
          </p:cNvPr>
          <p:cNvSpPr txBox="1"/>
          <p:nvPr/>
        </p:nvSpPr>
        <p:spPr>
          <a:xfrm>
            <a:off x="214098" y="4551172"/>
            <a:ext cx="11644598" cy="1077218"/>
          </a:xfrm>
          <a:prstGeom prst="rect">
            <a:avLst/>
          </a:prstGeom>
          <a:noFill/>
        </p:spPr>
        <p:txBody>
          <a:bodyPr wrap="square">
            <a:spAutoFit/>
          </a:bodyPr>
          <a:lstStyle/>
          <a:p>
            <a:pPr lvl="0" algn="ctr">
              <a:defRPr/>
            </a:pPr>
            <a:r>
              <a:rPr lang="en-US" sz="3200" b="1" dirty="0">
                <a:solidFill>
                  <a:srgbClr val="156082">
                    <a:lumMod val="50000"/>
                  </a:srgbClr>
                </a:solidFill>
              </a:rPr>
              <a:t>The virgin birth confirms </a:t>
            </a:r>
            <a:r>
              <a:rPr lang="en-US" sz="3200" b="1" dirty="0" err="1">
                <a:solidFill>
                  <a:srgbClr val="156082">
                    <a:lumMod val="50000"/>
                  </a:srgbClr>
                </a:solidFill>
              </a:rPr>
              <a:t>Yahusha’s</a:t>
            </a:r>
            <a:r>
              <a:rPr lang="en-US" sz="3200" b="1" dirty="0">
                <a:solidFill>
                  <a:srgbClr val="156082">
                    <a:lumMod val="50000"/>
                  </a:srgbClr>
                </a:solidFill>
              </a:rPr>
              <a:t> divine origin </a:t>
            </a:r>
          </a:p>
          <a:p>
            <a:pPr lvl="0" algn="ctr">
              <a:defRPr/>
            </a:pPr>
            <a:r>
              <a:rPr lang="en-US" sz="3200" b="1" dirty="0">
                <a:solidFill>
                  <a:srgbClr val="156082">
                    <a:lumMod val="50000"/>
                  </a:srgbClr>
                </a:solidFill>
              </a:rPr>
              <a:t>(Isaiah 7:14). </a:t>
            </a:r>
            <a:endParaRPr kumimoji="0" lang="en-US" sz="3200" b="1" i="0" u="none" strike="noStrike" kern="1200" cap="none" spc="0" normalizeH="0" baseline="0" noProof="0" dirty="0">
              <a:ln>
                <a:noFill/>
              </a:ln>
              <a:solidFill>
                <a:srgbClr val="156082">
                  <a:lumMod val="50000"/>
                </a:srgb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E350267E-2812-0F18-AEED-710367EEAEC8}"/>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CA2C5C2-66C0-B482-FC25-3DFB83200B8C}"/>
              </a:ext>
            </a:extLst>
          </p:cNvPr>
          <p:cNvSpPr txBox="1"/>
          <p:nvPr/>
        </p:nvSpPr>
        <p:spPr>
          <a:xfrm>
            <a:off x="11071301" y="309547"/>
            <a:ext cx="787395" cy="523220"/>
          </a:xfrm>
          <a:prstGeom prst="rect">
            <a:avLst/>
          </a:prstGeom>
          <a:noFill/>
        </p:spPr>
        <p:txBody>
          <a:bodyPr wrap="none" rtlCol="0">
            <a:spAutoFit/>
          </a:bodyPr>
          <a:lstStyle/>
          <a:p>
            <a:r>
              <a:rPr lang="en-US" sz="2800" b="1" dirty="0"/>
              <a:t>P24</a:t>
            </a:r>
            <a:endParaRPr lang="en-US" b="1" dirty="0"/>
          </a:p>
        </p:txBody>
      </p:sp>
    </p:spTree>
    <p:extLst>
      <p:ext uri="{BB962C8B-B14F-4D97-AF65-F5344CB8AC3E}">
        <p14:creationId xmlns:p14="http://schemas.microsoft.com/office/powerpoint/2010/main" val="21686951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6F8E2CA6-FE34-4F79-FBF1-BF6812E1E41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135865C-B815-A5CF-BD0A-6F6656AD9233}"/>
              </a:ext>
            </a:extLst>
          </p:cNvPr>
          <p:cNvSpPr/>
          <p:nvPr/>
        </p:nvSpPr>
        <p:spPr>
          <a:xfrm>
            <a:off x="0" y="3348990"/>
            <a:ext cx="12192000" cy="350901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33497430-AC48-EF7E-3F3C-CCFDD8318B53}"/>
              </a:ext>
            </a:extLst>
          </p:cNvPr>
          <p:cNvSpPr txBox="1"/>
          <p:nvPr/>
        </p:nvSpPr>
        <p:spPr>
          <a:xfrm>
            <a:off x="2232881" y="642604"/>
            <a:ext cx="8040414"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Why is the virgin birth necessary?</a:t>
            </a:r>
          </a:p>
        </p:txBody>
      </p:sp>
      <p:sp>
        <p:nvSpPr>
          <p:cNvPr id="2" name="TextBox 1">
            <a:extLst>
              <a:ext uri="{FF2B5EF4-FFF2-40B4-BE49-F238E27FC236}">
                <a16:creationId xmlns:a16="http://schemas.microsoft.com/office/drawing/2014/main" id="{B62AD34E-6CC0-C3DD-D795-75D64A384736}"/>
              </a:ext>
            </a:extLst>
          </p:cNvPr>
          <p:cNvSpPr txBox="1"/>
          <p:nvPr/>
        </p:nvSpPr>
        <p:spPr>
          <a:xfrm>
            <a:off x="302756" y="1271692"/>
            <a:ext cx="1627369"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156082">
                    <a:lumMod val="20000"/>
                    <a:lumOff val="80000"/>
                  </a:srgbClr>
                </a:solidFill>
                <a:effectLst/>
                <a:uLnTx/>
                <a:uFillTx/>
                <a:latin typeface="CMG Sans Black" panose="00000A00000000000000" pitchFamily="2" charset="0"/>
                <a:ea typeface="+mn-ea"/>
                <a:cs typeface="+mn-cs"/>
              </a:rPr>
              <a:t>8</a:t>
            </a:r>
          </a:p>
        </p:txBody>
      </p:sp>
      <p:sp>
        <p:nvSpPr>
          <p:cNvPr id="4" name="TextBox 3">
            <a:extLst>
              <a:ext uri="{FF2B5EF4-FFF2-40B4-BE49-F238E27FC236}">
                <a16:creationId xmlns:a16="http://schemas.microsoft.com/office/drawing/2014/main" id="{18C51C15-8556-E9E9-B1AF-87742E2C4D27}"/>
              </a:ext>
            </a:extLst>
          </p:cNvPr>
          <p:cNvSpPr txBox="1"/>
          <p:nvPr/>
        </p:nvSpPr>
        <p:spPr>
          <a:xfrm>
            <a:off x="214098" y="4551172"/>
            <a:ext cx="11644598" cy="1569660"/>
          </a:xfrm>
          <a:prstGeom prst="rect">
            <a:avLst/>
          </a:prstGeom>
          <a:noFill/>
        </p:spPr>
        <p:txBody>
          <a:bodyPr wrap="square">
            <a:spAutoFit/>
          </a:bodyPr>
          <a:lstStyle/>
          <a:p>
            <a:pPr lvl="0" algn="ctr">
              <a:defRPr/>
            </a:pPr>
            <a:r>
              <a:rPr lang="en-US" sz="3200" b="1" dirty="0">
                <a:solidFill>
                  <a:schemeClr val="accent1">
                    <a:lumMod val="75000"/>
                  </a:schemeClr>
                </a:solidFill>
              </a:rPr>
              <a:t>Isaiah 7:14  </a:t>
            </a:r>
            <a:r>
              <a:rPr lang="en-US" sz="3200" b="1" dirty="0">
                <a:solidFill>
                  <a:srgbClr val="156082">
                    <a:lumMod val="50000"/>
                  </a:srgbClr>
                </a:solidFill>
              </a:rPr>
              <a:t>Therefore the Lord himself will give you a sign: The virgin will conceive and give birth to a son, and will call him Immanuel.</a:t>
            </a:r>
            <a:endParaRPr kumimoji="0" lang="en-US" sz="3200" b="1" i="0" u="none" strike="noStrike" kern="1200" cap="none" spc="0" normalizeH="0" baseline="0" noProof="0" dirty="0">
              <a:ln>
                <a:noFill/>
              </a:ln>
              <a:solidFill>
                <a:srgbClr val="156082">
                  <a:lumMod val="50000"/>
                </a:srgb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D34F30F2-06C3-04B1-C9C2-952BC97AE52C}"/>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7A3BD02-635A-5291-D48D-80ADB3716763}"/>
              </a:ext>
            </a:extLst>
          </p:cNvPr>
          <p:cNvSpPr txBox="1"/>
          <p:nvPr/>
        </p:nvSpPr>
        <p:spPr>
          <a:xfrm>
            <a:off x="11071301" y="309547"/>
            <a:ext cx="787395" cy="523220"/>
          </a:xfrm>
          <a:prstGeom prst="rect">
            <a:avLst/>
          </a:prstGeom>
          <a:noFill/>
        </p:spPr>
        <p:txBody>
          <a:bodyPr wrap="none" rtlCol="0">
            <a:spAutoFit/>
          </a:bodyPr>
          <a:lstStyle/>
          <a:p>
            <a:r>
              <a:rPr lang="en-US" sz="2800" b="1" dirty="0"/>
              <a:t>P24</a:t>
            </a:r>
            <a:endParaRPr lang="en-US" b="1" dirty="0"/>
          </a:p>
        </p:txBody>
      </p:sp>
    </p:spTree>
    <p:extLst>
      <p:ext uri="{BB962C8B-B14F-4D97-AF65-F5344CB8AC3E}">
        <p14:creationId xmlns:p14="http://schemas.microsoft.com/office/powerpoint/2010/main" val="141393539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0114747D-3941-F465-78B5-47AC0282BAF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8D3852A-2A96-E116-FBD7-EB2DF1FD3D7B}"/>
              </a:ext>
            </a:extLst>
          </p:cNvPr>
          <p:cNvSpPr/>
          <p:nvPr/>
        </p:nvSpPr>
        <p:spPr>
          <a:xfrm>
            <a:off x="0" y="3348990"/>
            <a:ext cx="12192000" cy="350901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F36F853D-F893-202F-C938-2693BE448136}"/>
              </a:ext>
            </a:extLst>
          </p:cNvPr>
          <p:cNvSpPr txBox="1"/>
          <p:nvPr/>
        </p:nvSpPr>
        <p:spPr>
          <a:xfrm>
            <a:off x="2232881" y="642604"/>
            <a:ext cx="8040414"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Why is the virgin birth necessary?</a:t>
            </a:r>
          </a:p>
        </p:txBody>
      </p:sp>
      <p:sp>
        <p:nvSpPr>
          <p:cNvPr id="2" name="TextBox 1">
            <a:extLst>
              <a:ext uri="{FF2B5EF4-FFF2-40B4-BE49-F238E27FC236}">
                <a16:creationId xmlns:a16="http://schemas.microsoft.com/office/drawing/2014/main" id="{00D85124-35EA-731A-C7BD-A1111FCD9084}"/>
              </a:ext>
            </a:extLst>
          </p:cNvPr>
          <p:cNvSpPr txBox="1"/>
          <p:nvPr/>
        </p:nvSpPr>
        <p:spPr>
          <a:xfrm>
            <a:off x="302756" y="1271692"/>
            <a:ext cx="1627369"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156082">
                    <a:lumMod val="20000"/>
                    <a:lumOff val="80000"/>
                  </a:srgbClr>
                </a:solidFill>
                <a:effectLst/>
                <a:uLnTx/>
                <a:uFillTx/>
                <a:latin typeface="CMG Sans Black" panose="00000A00000000000000" pitchFamily="2" charset="0"/>
                <a:ea typeface="+mn-ea"/>
                <a:cs typeface="+mn-cs"/>
              </a:rPr>
              <a:t>8</a:t>
            </a:r>
          </a:p>
        </p:txBody>
      </p:sp>
      <p:sp>
        <p:nvSpPr>
          <p:cNvPr id="4" name="TextBox 3">
            <a:extLst>
              <a:ext uri="{FF2B5EF4-FFF2-40B4-BE49-F238E27FC236}">
                <a16:creationId xmlns:a16="http://schemas.microsoft.com/office/drawing/2014/main" id="{117CF67F-FE01-651E-101E-839C4008B469}"/>
              </a:ext>
            </a:extLst>
          </p:cNvPr>
          <p:cNvSpPr txBox="1"/>
          <p:nvPr/>
        </p:nvSpPr>
        <p:spPr>
          <a:xfrm>
            <a:off x="214098" y="3880248"/>
            <a:ext cx="11644598" cy="2554545"/>
          </a:xfrm>
          <a:prstGeom prst="rect">
            <a:avLst/>
          </a:prstGeom>
          <a:noFill/>
        </p:spPr>
        <p:txBody>
          <a:bodyPr wrap="square">
            <a:spAutoFit/>
          </a:bodyPr>
          <a:lstStyle/>
          <a:p>
            <a:pPr lvl="0" algn="ctr">
              <a:defRPr/>
            </a:pPr>
            <a:r>
              <a:rPr lang="en-US" sz="3200" b="1" dirty="0">
                <a:solidFill>
                  <a:srgbClr val="156082">
                    <a:lumMod val="50000"/>
                  </a:srgbClr>
                </a:solidFill>
              </a:rPr>
              <a:t>Interpretation shows salvation required a sinless Savior. The apologetic rejects naturalistic explanations. Application deepens trust in Christ’s authority. Like a pure source producing pure water, His origin ensured purity. The Church affirms His divine identity.</a:t>
            </a:r>
            <a:endParaRPr kumimoji="0" lang="en-US" sz="3200" b="1" i="0" u="none" strike="noStrike" kern="1200" cap="none" spc="0" normalizeH="0" baseline="0" noProof="0" dirty="0">
              <a:ln>
                <a:noFill/>
              </a:ln>
              <a:solidFill>
                <a:srgbClr val="156082">
                  <a:lumMod val="50000"/>
                </a:srgb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D5531F26-D7DD-9DEA-E08F-19255199FCF2}"/>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A7644DF-6E2D-BCDC-192E-08F591F06B0D}"/>
              </a:ext>
            </a:extLst>
          </p:cNvPr>
          <p:cNvSpPr txBox="1"/>
          <p:nvPr/>
        </p:nvSpPr>
        <p:spPr>
          <a:xfrm>
            <a:off x="11071301" y="309547"/>
            <a:ext cx="787395" cy="523220"/>
          </a:xfrm>
          <a:prstGeom prst="rect">
            <a:avLst/>
          </a:prstGeom>
          <a:noFill/>
        </p:spPr>
        <p:txBody>
          <a:bodyPr wrap="none" rtlCol="0">
            <a:spAutoFit/>
          </a:bodyPr>
          <a:lstStyle/>
          <a:p>
            <a:r>
              <a:rPr lang="en-US" sz="2800" b="1" dirty="0"/>
              <a:t>P24</a:t>
            </a:r>
            <a:endParaRPr lang="en-US" b="1" dirty="0"/>
          </a:p>
        </p:txBody>
      </p:sp>
    </p:spTree>
    <p:extLst>
      <p:ext uri="{BB962C8B-B14F-4D97-AF65-F5344CB8AC3E}">
        <p14:creationId xmlns:p14="http://schemas.microsoft.com/office/powerpoint/2010/main" val="126122920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a:extLst>
            <a:ext uri="{FF2B5EF4-FFF2-40B4-BE49-F238E27FC236}">
              <a16:creationId xmlns:a16="http://schemas.microsoft.com/office/drawing/2014/main" id="{DBA8621F-D4E5-4029-173F-B3A53FE6E06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3BD909B-EE46-3566-83C5-9BD6178C4B0A}"/>
              </a:ext>
            </a:extLst>
          </p:cNvPr>
          <p:cNvSpPr/>
          <p:nvPr/>
        </p:nvSpPr>
        <p:spPr>
          <a:xfrm>
            <a:off x="0" y="3348990"/>
            <a:ext cx="12192000" cy="3509010"/>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0E723CE7-60F2-7C47-4F7D-C9CB1D564159}"/>
              </a:ext>
            </a:extLst>
          </p:cNvPr>
          <p:cNvSpPr txBox="1"/>
          <p:nvPr/>
        </p:nvSpPr>
        <p:spPr>
          <a:xfrm>
            <a:off x="1676399" y="1045622"/>
            <a:ext cx="8839200"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the significance of the atoning death?</a:t>
            </a:r>
          </a:p>
        </p:txBody>
      </p:sp>
      <p:sp>
        <p:nvSpPr>
          <p:cNvPr id="2" name="TextBox 1">
            <a:extLst>
              <a:ext uri="{FF2B5EF4-FFF2-40B4-BE49-F238E27FC236}">
                <a16:creationId xmlns:a16="http://schemas.microsoft.com/office/drawing/2014/main" id="{1C36B2DA-E2E4-9A68-E06E-DB9C0FB20CED}"/>
              </a:ext>
            </a:extLst>
          </p:cNvPr>
          <p:cNvSpPr txBox="1"/>
          <p:nvPr/>
        </p:nvSpPr>
        <p:spPr>
          <a:xfrm>
            <a:off x="302756" y="1271692"/>
            <a:ext cx="1627369"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0E2841">
                    <a:lumMod val="10000"/>
                    <a:lumOff val="90000"/>
                  </a:srgbClr>
                </a:solidFill>
                <a:effectLst/>
                <a:uLnTx/>
                <a:uFillTx/>
                <a:latin typeface="CMG Sans Black" panose="00000A00000000000000" pitchFamily="2" charset="0"/>
                <a:ea typeface="+mn-ea"/>
                <a:cs typeface="+mn-cs"/>
              </a:rPr>
              <a:t>9</a:t>
            </a:r>
          </a:p>
        </p:txBody>
      </p:sp>
      <p:sp>
        <p:nvSpPr>
          <p:cNvPr id="4" name="TextBox 3">
            <a:extLst>
              <a:ext uri="{FF2B5EF4-FFF2-40B4-BE49-F238E27FC236}">
                <a16:creationId xmlns:a16="http://schemas.microsoft.com/office/drawing/2014/main" id="{847030D1-B5A5-93DF-B772-A18B4C3486DE}"/>
              </a:ext>
            </a:extLst>
          </p:cNvPr>
          <p:cNvSpPr txBox="1"/>
          <p:nvPr/>
        </p:nvSpPr>
        <p:spPr>
          <a:xfrm>
            <a:off x="273700" y="4775388"/>
            <a:ext cx="11644598" cy="584775"/>
          </a:xfrm>
          <a:prstGeom prst="rect">
            <a:avLst/>
          </a:prstGeom>
          <a:noFill/>
        </p:spPr>
        <p:txBody>
          <a:bodyPr wrap="square">
            <a:spAutoFit/>
          </a:bodyPr>
          <a:lstStyle/>
          <a:p>
            <a:pPr lvl="0" algn="ctr">
              <a:defRPr/>
            </a:pPr>
            <a:r>
              <a:rPr lang="en-US" sz="3200" b="1" dirty="0" err="1">
                <a:solidFill>
                  <a:srgbClr val="0E2841">
                    <a:lumMod val="90000"/>
                    <a:lumOff val="10000"/>
                  </a:srgbClr>
                </a:solidFill>
              </a:rPr>
              <a:t>Yahusha’s</a:t>
            </a:r>
            <a:r>
              <a:rPr lang="en-US" sz="3200" b="1" dirty="0">
                <a:solidFill>
                  <a:srgbClr val="0E2841">
                    <a:lumMod val="90000"/>
                    <a:lumOff val="10000"/>
                  </a:srgbClr>
                </a:solidFill>
              </a:rPr>
              <a:t> death paid for sin (Romans 5:8).</a:t>
            </a:r>
            <a:endParaRPr kumimoji="0" lang="en-US" sz="3200" b="1" i="0" u="none" strike="noStrike" kern="1200" cap="none" spc="0" normalizeH="0" baseline="0" noProof="0" dirty="0">
              <a:ln>
                <a:noFill/>
              </a:ln>
              <a:solidFill>
                <a:srgbClr val="0E2841">
                  <a:lumMod val="90000"/>
                  <a:lumOff val="10000"/>
                </a:srgb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6876347E-E2A9-9B89-CAE9-C75A4F135B92}"/>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CEDB27E7-2540-2041-4A46-35E8390073FE}"/>
              </a:ext>
            </a:extLst>
          </p:cNvPr>
          <p:cNvSpPr txBox="1"/>
          <p:nvPr/>
        </p:nvSpPr>
        <p:spPr>
          <a:xfrm>
            <a:off x="11071301" y="309547"/>
            <a:ext cx="787395" cy="523220"/>
          </a:xfrm>
          <a:prstGeom prst="rect">
            <a:avLst/>
          </a:prstGeom>
          <a:noFill/>
        </p:spPr>
        <p:txBody>
          <a:bodyPr wrap="none" rtlCol="0">
            <a:spAutoFit/>
          </a:bodyPr>
          <a:lstStyle/>
          <a:p>
            <a:r>
              <a:rPr lang="en-US" sz="2800" b="1" dirty="0"/>
              <a:t>P24</a:t>
            </a:r>
            <a:endParaRPr lang="en-US" b="1" dirty="0"/>
          </a:p>
        </p:txBody>
      </p:sp>
    </p:spTree>
    <p:extLst>
      <p:ext uri="{BB962C8B-B14F-4D97-AF65-F5344CB8AC3E}">
        <p14:creationId xmlns:p14="http://schemas.microsoft.com/office/powerpoint/2010/main" val="31721145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a:extLst>
            <a:ext uri="{FF2B5EF4-FFF2-40B4-BE49-F238E27FC236}">
              <a16:creationId xmlns:a16="http://schemas.microsoft.com/office/drawing/2014/main" id="{B99CDF21-E378-D37E-4079-45ADD03588A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D25B74E-3709-BFD2-46DA-47110FE1D383}"/>
              </a:ext>
            </a:extLst>
          </p:cNvPr>
          <p:cNvSpPr/>
          <p:nvPr/>
        </p:nvSpPr>
        <p:spPr>
          <a:xfrm>
            <a:off x="0" y="3348990"/>
            <a:ext cx="12192000" cy="3509010"/>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271CE78F-C787-2C0C-2210-3B4F09F788F7}"/>
              </a:ext>
            </a:extLst>
          </p:cNvPr>
          <p:cNvSpPr txBox="1"/>
          <p:nvPr/>
        </p:nvSpPr>
        <p:spPr>
          <a:xfrm>
            <a:off x="1676399" y="1045622"/>
            <a:ext cx="8839200"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the significance of the atoning death?</a:t>
            </a:r>
          </a:p>
        </p:txBody>
      </p:sp>
      <p:sp>
        <p:nvSpPr>
          <p:cNvPr id="2" name="TextBox 1">
            <a:extLst>
              <a:ext uri="{FF2B5EF4-FFF2-40B4-BE49-F238E27FC236}">
                <a16:creationId xmlns:a16="http://schemas.microsoft.com/office/drawing/2014/main" id="{3D2E9743-5D59-268C-9C1B-70C234097C1A}"/>
              </a:ext>
            </a:extLst>
          </p:cNvPr>
          <p:cNvSpPr txBox="1"/>
          <p:nvPr/>
        </p:nvSpPr>
        <p:spPr>
          <a:xfrm>
            <a:off x="302756" y="1271692"/>
            <a:ext cx="1627369"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0E2841">
                    <a:lumMod val="10000"/>
                    <a:lumOff val="90000"/>
                  </a:srgbClr>
                </a:solidFill>
                <a:effectLst/>
                <a:uLnTx/>
                <a:uFillTx/>
                <a:latin typeface="CMG Sans Black" panose="00000A00000000000000" pitchFamily="2" charset="0"/>
                <a:ea typeface="+mn-ea"/>
                <a:cs typeface="+mn-cs"/>
              </a:rPr>
              <a:t>9</a:t>
            </a:r>
          </a:p>
        </p:txBody>
      </p:sp>
      <p:sp>
        <p:nvSpPr>
          <p:cNvPr id="4" name="TextBox 3">
            <a:extLst>
              <a:ext uri="{FF2B5EF4-FFF2-40B4-BE49-F238E27FC236}">
                <a16:creationId xmlns:a16="http://schemas.microsoft.com/office/drawing/2014/main" id="{D0747F8B-14E2-F330-843C-DF850D3B8548}"/>
              </a:ext>
            </a:extLst>
          </p:cNvPr>
          <p:cNvSpPr txBox="1"/>
          <p:nvPr/>
        </p:nvSpPr>
        <p:spPr>
          <a:xfrm>
            <a:off x="273700" y="4223565"/>
            <a:ext cx="11644598" cy="1569660"/>
          </a:xfrm>
          <a:prstGeom prst="rect">
            <a:avLst/>
          </a:prstGeom>
          <a:noFill/>
        </p:spPr>
        <p:txBody>
          <a:bodyPr wrap="square">
            <a:spAutoFit/>
          </a:bodyPr>
          <a:lstStyle/>
          <a:p>
            <a:pPr lvl="0" algn="ctr">
              <a:defRPr/>
            </a:pPr>
            <a:r>
              <a:rPr lang="en-US" sz="3200" b="1" dirty="0">
                <a:solidFill>
                  <a:schemeClr val="tx2">
                    <a:lumMod val="50000"/>
                    <a:lumOff val="50000"/>
                  </a:schemeClr>
                </a:solidFill>
              </a:rPr>
              <a:t>Romans 5:8</a:t>
            </a:r>
          </a:p>
          <a:p>
            <a:pPr lvl="0" algn="ctr">
              <a:defRPr/>
            </a:pPr>
            <a:r>
              <a:rPr lang="en-US" sz="3200" b="1" dirty="0">
                <a:solidFill>
                  <a:srgbClr val="0E2841">
                    <a:lumMod val="90000"/>
                    <a:lumOff val="10000"/>
                  </a:srgbClr>
                </a:solidFill>
              </a:rPr>
              <a:t>But God demonstrates his own love for us in this: While we were still sinners, Christ died for us.</a:t>
            </a:r>
            <a:endParaRPr kumimoji="0" lang="en-US" sz="3200" b="1" i="0" u="none" strike="noStrike" kern="1200" cap="none" spc="0" normalizeH="0" baseline="0" noProof="0" dirty="0">
              <a:ln>
                <a:noFill/>
              </a:ln>
              <a:solidFill>
                <a:srgbClr val="0E2841">
                  <a:lumMod val="90000"/>
                  <a:lumOff val="10000"/>
                </a:srgb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90469A84-7893-EB45-3226-33ECBC584E16}"/>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13D3533-E6C5-B533-EF05-86A4891D4BE8}"/>
              </a:ext>
            </a:extLst>
          </p:cNvPr>
          <p:cNvSpPr txBox="1"/>
          <p:nvPr/>
        </p:nvSpPr>
        <p:spPr>
          <a:xfrm>
            <a:off x="11071301" y="309547"/>
            <a:ext cx="787395" cy="523220"/>
          </a:xfrm>
          <a:prstGeom prst="rect">
            <a:avLst/>
          </a:prstGeom>
          <a:noFill/>
        </p:spPr>
        <p:txBody>
          <a:bodyPr wrap="none" rtlCol="0">
            <a:spAutoFit/>
          </a:bodyPr>
          <a:lstStyle/>
          <a:p>
            <a:r>
              <a:rPr lang="en-US" sz="2800" b="1" dirty="0"/>
              <a:t>P24</a:t>
            </a:r>
            <a:endParaRPr lang="en-US" b="1" dirty="0"/>
          </a:p>
        </p:txBody>
      </p:sp>
    </p:spTree>
    <p:extLst>
      <p:ext uri="{BB962C8B-B14F-4D97-AF65-F5344CB8AC3E}">
        <p14:creationId xmlns:p14="http://schemas.microsoft.com/office/powerpoint/2010/main" val="370469037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a:extLst>
            <a:ext uri="{FF2B5EF4-FFF2-40B4-BE49-F238E27FC236}">
              <a16:creationId xmlns:a16="http://schemas.microsoft.com/office/drawing/2014/main" id="{016343ED-1523-F139-0C66-ED5144F87F7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899543B-BD10-4897-6CF2-3A479EEE4B1C}"/>
              </a:ext>
            </a:extLst>
          </p:cNvPr>
          <p:cNvSpPr/>
          <p:nvPr/>
        </p:nvSpPr>
        <p:spPr>
          <a:xfrm>
            <a:off x="0" y="3348990"/>
            <a:ext cx="12192000" cy="3509010"/>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B525BE70-B553-C7AE-F434-D18638797DFD}"/>
              </a:ext>
            </a:extLst>
          </p:cNvPr>
          <p:cNvSpPr txBox="1"/>
          <p:nvPr/>
        </p:nvSpPr>
        <p:spPr>
          <a:xfrm>
            <a:off x="1676399" y="1045622"/>
            <a:ext cx="8839200"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the significance of the atoning death?</a:t>
            </a:r>
          </a:p>
        </p:txBody>
      </p:sp>
      <p:sp>
        <p:nvSpPr>
          <p:cNvPr id="2" name="TextBox 1">
            <a:extLst>
              <a:ext uri="{FF2B5EF4-FFF2-40B4-BE49-F238E27FC236}">
                <a16:creationId xmlns:a16="http://schemas.microsoft.com/office/drawing/2014/main" id="{6ED504A7-8661-8B7C-27BA-B18329CF8C55}"/>
              </a:ext>
            </a:extLst>
          </p:cNvPr>
          <p:cNvSpPr txBox="1"/>
          <p:nvPr/>
        </p:nvSpPr>
        <p:spPr>
          <a:xfrm>
            <a:off x="302756" y="1271692"/>
            <a:ext cx="1627369"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0E2841">
                    <a:lumMod val="10000"/>
                    <a:lumOff val="90000"/>
                  </a:srgbClr>
                </a:solidFill>
                <a:effectLst/>
                <a:uLnTx/>
                <a:uFillTx/>
                <a:latin typeface="CMG Sans Black" panose="00000A00000000000000" pitchFamily="2" charset="0"/>
                <a:ea typeface="+mn-ea"/>
                <a:cs typeface="+mn-cs"/>
              </a:rPr>
              <a:t>9</a:t>
            </a:r>
          </a:p>
        </p:txBody>
      </p:sp>
      <p:sp>
        <p:nvSpPr>
          <p:cNvPr id="4" name="TextBox 3">
            <a:extLst>
              <a:ext uri="{FF2B5EF4-FFF2-40B4-BE49-F238E27FC236}">
                <a16:creationId xmlns:a16="http://schemas.microsoft.com/office/drawing/2014/main" id="{35B13036-6209-0EC7-57E0-7DA178E2B36A}"/>
              </a:ext>
            </a:extLst>
          </p:cNvPr>
          <p:cNvSpPr txBox="1"/>
          <p:nvPr/>
        </p:nvSpPr>
        <p:spPr>
          <a:xfrm>
            <a:off x="273700" y="4273943"/>
            <a:ext cx="11644598" cy="2062103"/>
          </a:xfrm>
          <a:prstGeom prst="rect">
            <a:avLst/>
          </a:prstGeom>
          <a:noFill/>
        </p:spPr>
        <p:txBody>
          <a:bodyPr wrap="square">
            <a:spAutoFit/>
          </a:bodyPr>
          <a:lstStyle/>
          <a:p>
            <a:pPr lvl="0" algn="ctr">
              <a:defRPr/>
            </a:pPr>
            <a:r>
              <a:rPr lang="en-US" sz="3200" b="1" dirty="0">
                <a:solidFill>
                  <a:srgbClr val="0E2841">
                    <a:lumMod val="90000"/>
                    <a:lumOff val="10000"/>
                  </a:srgbClr>
                </a:solidFill>
              </a:rPr>
              <a:t>Interpretation shows substitutionary sacrifice. The apologetic rejects works-based salvation. Application calls for repentance and faith. Like a debt paid in full, sin is canceled. The Church centers on the cross.</a:t>
            </a:r>
            <a:endParaRPr kumimoji="0" lang="en-US" sz="3200" b="1" i="0" u="none" strike="noStrike" kern="1200" cap="none" spc="0" normalizeH="0" baseline="0" noProof="0" dirty="0">
              <a:ln>
                <a:noFill/>
              </a:ln>
              <a:solidFill>
                <a:srgbClr val="0E2841">
                  <a:lumMod val="90000"/>
                  <a:lumOff val="10000"/>
                </a:srgb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735215C3-C020-FA89-8B34-A3771E7C471D}"/>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159AC831-D8C1-D6DB-9B2B-29AA067970EE}"/>
              </a:ext>
            </a:extLst>
          </p:cNvPr>
          <p:cNvSpPr txBox="1"/>
          <p:nvPr/>
        </p:nvSpPr>
        <p:spPr>
          <a:xfrm>
            <a:off x="11071301" y="309547"/>
            <a:ext cx="787395" cy="523220"/>
          </a:xfrm>
          <a:prstGeom prst="rect">
            <a:avLst/>
          </a:prstGeom>
          <a:noFill/>
        </p:spPr>
        <p:txBody>
          <a:bodyPr wrap="none" rtlCol="0">
            <a:spAutoFit/>
          </a:bodyPr>
          <a:lstStyle/>
          <a:p>
            <a:r>
              <a:rPr lang="en-US" sz="2800" b="1" dirty="0"/>
              <a:t>P24</a:t>
            </a:r>
            <a:endParaRPr lang="en-US" b="1" dirty="0"/>
          </a:p>
        </p:txBody>
      </p:sp>
    </p:spTree>
    <p:extLst>
      <p:ext uri="{BB962C8B-B14F-4D97-AF65-F5344CB8AC3E}">
        <p14:creationId xmlns:p14="http://schemas.microsoft.com/office/powerpoint/2010/main" val="189505372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a:extLst>
            <a:ext uri="{FF2B5EF4-FFF2-40B4-BE49-F238E27FC236}">
              <a16:creationId xmlns:a16="http://schemas.microsoft.com/office/drawing/2014/main" id="{1F37E3E2-9AB8-97E1-5F1D-625299DF296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101A971-7E91-2290-5086-258082C2B89B}"/>
              </a:ext>
            </a:extLst>
          </p:cNvPr>
          <p:cNvSpPr/>
          <p:nvPr/>
        </p:nvSpPr>
        <p:spPr>
          <a:xfrm>
            <a:off x="0" y="3348990"/>
            <a:ext cx="12192000" cy="350901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27BED761-6B5E-0470-815E-3948FCFB80F9}"/>
              </a:ext>
            </a:extLst>
          </p:cNvPr>
          <p:cNvSpPr txBox="1"/>
          <p:nvPr/>
        </p:nvSpPr>
        <p:spPr>
          <a:xfrm>
            <a:off x="2443666" y="1312709"/>
            <a:ext cx="8674100"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Why is the resurrection essential?</a:t>
            </a:r>
          </a:p>
        </p:txBody>
      </p:sp>
      <p:sp>
        <p:nvSpPr>
          <p:cNvPr id="2" name="TextBox 1">
            <a:extLst>
              <a:ext uri="{FF2B5EF4-FFF2-40B4-BE49-F238E27FC236}">
                <a16:creationId xmlns:a16="http://schemas.microsoft.com/office/drawing/2014/main" id="{DA05FF92-3E48-2498-4353-40D76F66EB00}"/>
              </a:ext>
            </a:extLst>
          </p:cNvPr>
          <p:cNvSpPr txBox="1"/>
          <p:nvPr/>
        </p:nvSpPr>
        <p:spPr>
          <a:xfrm>
            <a:off x="302756" y="1271692"/>
            <a:ext cx="2547492"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E8E8E8">
                    <a:lumMod val="90000"/>
                  </a:srgbClr>
                </a:solidFill>
                <a:effectLst/>
                <a:uLnTx/>
                <a:uFillTx/>
                <a:latin typeface="CMG Sans Black" panose="00000A00000000000000" pitchFamily="2" charset="0"/>
                <a:ea typeface="+mn-ea"/>
                <a:cs typeface="+mn-cs"/>
              </a:rPr>
              <a:t>10</a:t>
            </a:r>
          </a:p>
        </p:txBody>
      </p:sp>
      <p:sp>
        <p:nvSpPr>
          <p:cNvPr id="4" name="TextBox 3">
            <a:extLst>
              <a:ext uri="{FF2B5EF4-FFF2-40B4-BE49-F238E27FC236}">
                <a16:creationId xmlns:a16="http://schemas.microsoft.com/office/drawing/2014/main" id="{0CA4C25F-6A37-E80F-4C41-D8A47462DFC6}"/>
              </a:ext>
            </a:extLst>
          </p:cNvPr>
          <p:cNvSpPr txBox="1"/>
          <p:nvPr/>
        </p:nvSpPr>
        <p:spPr>
          <a:xfrm>
            <a:off x="202531" y="4398512"/>
            <a:ext cx="11644598" cy="1077218"/>
          </a:xfrm>
          <a:prstGeom prst="rect">
            <a:avLst/>
          </a:prstGeom>
          <a:noFill/>
        </p:spPr>
        <p:txBody>
          <a:bodyPr wrap="square">
            <a:spAutoFit/>
          </a:bodyPr>
          <a:lstStyle/>
          <a:p>
            <a:pPr lvl="0" algn="ctr">
              <a:defRPr/>
            </a:pPr>
            <a:r>
              <a:rPr lang="en-US" sz="3200" b="1" dirty="0">
                <a:solidFill>
                  <a:prstClr val="black">
                    <a:lumMod val="95000"/>
                    <a:lumOff val="5000"/>
                  </a:prstClr>
                </a:solidFill>
              </a:rPr>
              <a:t>Without the resurrection, faith is empty </a:t>
            </a:r>
          </a:p>
          <a:p>
            <a:pPr lvl="0" algn="ctr">
              <a:defRPr/>
            </a:pPr>
            <a:r>
              <a:rPr lang="en-US" sz="3200" b="1" dirty="0">
                <a:solidFill>
                  <a:prstClr val="black">
                    <a:lumMod val="95000"/>
                    <a:lumOff val="5000"/>
                  </a:prstClr>
                </a:solidFill>
              </a:rPr>
              <a:t>(1 Corinthians 15:17). </a:t>
            </a:r>
            <a:endParaRPr kumimoji="0" lang="en-US" sz="3200" b="1" i="0" u="none" strike="noStrike" kern="1200" cap="none" spc="0" normalizeH="0" baseline="0" noProof="0" dirty="0">
              <a:ln>
                <a:noFill/>
              </a:ln>
              <a:solidFill>
                <a:prstClr val="black">
                  <a:lumMod val="95000"/>
                  <a:lumOff val="5000"/>
                </a:prst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EAAC2BF9-7AA1-D3F7-05B0-E6DE92ED1350}"/>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976497BF-CEF9-D5F8-E635-5514120DE403}"/>
              </a:ext>
            </a:extLst>
          </p:cNvPr>
          <p:cNvSpPr txBox="1"/>
          <p:nvPr/>
        </p:nvSpPr>
        <p:spPr>
          <a:xfrm>
            <a:off x="11071301" y="309547"/>
            <a:ext cx="787395" cy="523220"/>
          </a:xfrm>
          <a:prstGeom prst="rect">
            <a:avLst/>
          </a:prstGeom>
          <a:noFill/>
        </p:spPr>
        <p:txBody>
          <a:bodyPr wrap="none" rtlCol="0">
            <a:spAutoFit/>
          </a:bodyPr>
          <a:lstStyle/>
          <a:p>
            <a:r>
              <a:rPr lang="en-US" sz="2800" b="1" dirty="0"/>
              <a:t>P24</a:t>
            </a:r>
            <a:endParaRPr lang="en-US" b="1" dirty="0"/>
          </a:p>
        </p:txBody>
      </p:sp>
    </p:spTree>
    <p:extLst>
      <p:ext uri="{BB962C8B-B14F-4D97-AF65-F5344CB8AC3E}">
        <p14:creationId xmlns:p14="http://schemas.microsoft.com/office/powerpoint/2010/main" val="33858349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a:extLst>
            <a:ext uri="{FF2B5EF4-FFF2-40B4-BE49-F238E27FC236}">
              <a16:creationId xmlns:a16="http://schemas.microsoft.com/office/drawing/2014/main" id="{2313DEF4-3A16-3C06-15E9-DE162CF8ABD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0E981C3-B4D0-C2DE-46ED-23CC3BC36068}"/>
              </a:ext>
            </a:extLst>
          </p:cNvPr>
          <p:cNvSpPr/>
          <p:nvPr/>
        </p:nvSpPr>
        <p:spPr>
          <a:xfrm>
            <a:off x="0" y="3348990"/>
            <a:ext cx="12192000" cy="350901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365F1714-BD4B-1369-A83A-3BB83994CA24}"/>
              </a:ext>
            </a:extLst>
          </p:cNvPr>
          <p:cNvSpPr txBox="1"/>
          <p:nvPr/>
        </p:nvSpPr>
        <p:spPr>
          <a:xfrm>
            <a:off x="2443666" y="1312709"/>
            <a:ext cx="8674100"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Why is the resurrection essential?</a:t>
            </a:r>
          </a:p>
        </p:txBody>
      </p:sp>
      <p:sp>
        <p:nvSpPr>
          <p:cNvPr id="2" name="TextBox 1">
            <a:extLst>
              <a:ext uri="{FF2B5EF4-FFF2-40B4-BE49-F238E27FC236}">
                <a16:creationId xmlns:a16="http://schemas.microsoft.com/office/drawing/2014/main" id="{5F833C97-4617-094A-4B07-C8C9A945624D}"/>
              </a:ext>
            </a:extLst>
          </p:cNvPr>
          <p:cNvSpPr txBox="1"/>
          <p:nvPr/>
        </p:nvSpPr>
        <p:spPr>
          <a:xfrm>
            <a:off x="302756" y="1271692"/>
            <a:ext cx="2547492"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E8E8E8">
                    <a:lumMod val="90000"/>
                  </a:srgbClr>
                </a:solidFill>
                <a:effectLst/>
                <a:uLnTx/>
                <a:uFillTx/>
                <a:latin typeface="CMG Sans Black" panose="00000A00000000000000" pitchFamily="2" charset="0"/>
                <a:ea typeface="+mn-ea"/>
                <a:cs typeface="+mn-cs"/>
              </a:rPr>
              <a:t>10</a:t>
            </a:r>
          </a:p>
        </p:txBody>
      </p:sp>
      <p:sp>
        <p:nvSpPr>
          <p:cNvPr id="4" name="TextBox 3">
            <a:extLst>
              <a:ext uri="{FF2B5EF4-FFF2-40B4-BE49-F238E27FC236}">
                <a16:creationId xmlns:a16="http://schemas.microsoft.com/office/drawing/2014/main" id="{27EA8733-B692-A97D-BC60-C449191BC641}"/>
              </a:ext>
            </a:extLst>
          </p:cNvPr>
          <p:cNvSpPr txBox="1"/>
          <p:nvPr/>
        </p:nvSpPr>
        <p:spPr>
          <a:xfrm>
            <a:off x="202531" y="4398512"/>
            <a:ext cx="11644598" cy="1569660"/>
          </a:xfrm>
          <a:prstGeom prst="rect">
            <a:avLst/>
          </a:prstGeom>
          <a:noFill/>
        </p:spPr>
        <p:txBody>
          <a:bodyPr wrap="square">
            <a:spAutoFit/>
          </a:bodyPr>
          <a:lstStyle/>
          <a:p>
            <a:pPr lvl="0" algn="ctr">
              <a:defRPr/>
            </a:pPr>
            <a:r>
              <a:rPr lang="en-US" sz="3200" b="1" dirty="0">
                <a:solidFill>
                  <a:schemeClr val="tx1">
                    <a:lumMod val="75000"/>
                    <a:lumOff val="25000"/>
                  </a:schemeClr>
                </a:solidFill>
              </a:rPr>
              <a:t>1 Corinthians 15:17</a:t>
            </a:r>
          </a:p>
          <a:p>
            <a:pPr lvl="0" algn="ctr">
              <a:defRPr/>
            </a:pPr>
            <a:r>
              <a:rPr lang="en-US" sz="3200" b="1" dirty="0">
                <a:solidFill>
                  <a:prstClr val="black">
                    <a:lumMod val="95000"/>
                    <a:lumOff val="5000"/>
                  </a:prstClr>
                </a:solidFill>
              </a:rPr>
              <a:t>And if Christ has not been raised, your faith is futile; you are still in your sins.</a:t>
            </a:r>
            <a:endParaRPr kumimoji="0" lang="en-US" sz="3200" b="1" i="0" u="none" strike="noStrike" kern="1200" cap="none" spc="0" normalizeH="0" baseline="0" noProof="0" dirty="0">
              <a:ln>
                <a:noFill/>
              </a:ln>
              <a:solidFill>
                <a:prstClr val="black">
                  <a:lumMod val="95000"/>
                  <a:lumOff val="5000"/>
                </a:prst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544B0F2E-0B4B-7AF0-CF65-EACB22C6E15C}"/>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E4EABC8-66F4-2326-F9AF-2663E974ECE8}"/>
              </a:ext>
            </a:extLst>
          </p:cNvPr>
          <p:cNvSpPr txBox="1"/>
          <p:nvPr/>
        </p:nvSpPr>
        <p:spPr>
          <a:xfrm>
            <a:off x="11071301" y="309547"/>
            <a:ext cx="787395" cy="523220"/>
          </a:xfrm>
          <a:prstGeom prst="rect">
            <a:avLst/>
          </a:prstGeom>
          <a:noFill/>
        </p:spPr>
        <p:txBody>
          <a:bodyPr wrap="none" rtlCol="0">
            <a:spAutoFit/>
          </a:bodyPr>
          <a:lstStyle/>
          <a:p>
            <a:r>
              <a:rPr lang="en-US" sz="2800" b="1" dirty="0"/>
              <a:t>P24</a:t>
            </a:r>
            <a:endParaRPr lang="en-US" b="1" dirty="0"/>
          </a:p>
        </p:txBody>
      </p:sp>
    </p:spTree>
    <p:extLst>
      <p:ext uri="{BB962C8B-B14F-4D97-AF65-F5344CB8AC3E}">
        <p14:creationId xmlns:p14="http://schemas.microsoft.com/office/powerpoint/2010/main" val="362938127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a:extLst>
            <a:ext uri="{FF2B5EF4-FFF2-40B4-BE49-F238E27FC236}">
              <a16:creationId xmlns:a16="http://schemas.microsoft.com/office/drawing/2014/main" id="{85C58BBD-65BC-575A-2461-3D8E7B8E31E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F4A68C3-CF86-0521-57DA-E29AF1A1CD11}"/>
              </a:ext>
            </a:extLst>
          </p:cNvPr>
          <p:cNvSpPr/>
          <p:nvPr/>
        </p:nvSpPr>
        <p:spPr>
          <a:xfrm>
            <a:off x="0" y="3348990"/>
            <a:ext cx="12192000" cy="350901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356BFF0D-D831-4516-B9EB-C7EAA8518824}"/>
              </a:ext>
            </a:extLst>
          </p:cNvPr>
          <p:cNvSpPr txBox="1"/>
          <p:nvPr/>
        </p:nvSpPr>
        <p:spPr>
          <a:xfrm>
            <a:off x="2443666" y="1312709"/>
            <a:ext cx="8674100"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Why is the resurrection essential?</a:t>
            </a:r>
          </a:p>
        </p:txBody>
      </p:sp>
      <p:sp>
        <p:nvSpPr>
          <p:cNvPr id="2" name="TextBox 1">
            <a:extLst>
              <a:ext uri="{FF2B5EF4-FFF2-40B4-BE49-F238E27FC236}">
                <a16:creationId xmlns:a16="http://schemas.microsoft.com/office/drawing/2014/main" id="{AA64AD56-52F7-3835-3D24-0942240D6369}"/>
              </a:ext>
            </a:extLst>
          </p:cNvPr>
          <p:cNvSpPr txBox="1"/>
          <p:nvPr/>
        </p:nvSpPr>
        <p:spPr>
          <a:xfrm>
            <a:off x="302756" y="1271692"/>
            <a:ext cx="2547492"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E8E8E8">
                    <a:lumMod val="90000"/>
                  </a:srgbClr>
                </a:solidFill>
                <a:effectLst/>
                <a:uLnTx/>
                <a:uFillTx/>
                <a:latin typeface="CMG Sans Black" panose="00000A00000000000000" pitchFamily="2" charset="0"/>
                <a:ea typeface="+mn-ea"/>
                <a:cs typeface="+mn-cs"/>
              </a:rPr>
              <a:t>10</a:t>
            </a:r>
          </a:p>
        </p:txBody>
      </p:sp>
      <p:sp>
        <p:nvSpPr>
          <p:cNvPr id="4" name="TextBox 3">
            <a:extLst>
              <a:ext uri="{FF2B5EF4-FFF2-40B4-BE49-F238E27FC236}">
                <a16:creationId xmlns:a16="http://schemas.microsoft.com/office/drawing/2014/main" id="{3A7680B8-DCE6-2131-3BAF-925F191F3483}"/>
              </a:ext>
            </a:extLst>
          </p:cNvPr>
          <p:cNvSpPr txBox="1"/>
          <p:nvPr/>
        </p:nvSpPr>
        <p:spPr>
          <a:xfrm>
            <a:off x="214098" y="4072443"/>
            <a:ext cx="11644598" cy="2062103"/>
          </a:xfrm>
          <a:prstGeom prst="rect">
            <a:avLst/>
          </a:prstGeom>
          <a:noFill/>
        </p:spPr>
        <p:txBody>
          <a:bodyPr wrap="square">
            <a:spAutoFit/>
          </a:bodyPr>
          <a:lstStyle/>
          <a:p>
            <a:pPr lvl="0" algn="ctr">
              <a:defRPr/>
            </a:pPr>
            <a:r>
              <a:rPr lang="en-US" sz="3200" b="1" dirty="0">
                <a:solidFill>
                  <a:prstClr val="black">
                    <a:lumMod val="95000"/>
                    <a:lumOff val="5000"/>
                  </a:prstClr>
                </a:solidFill>
              </a:rPr>
              <a:t>1 Corinthians 15:17). Interpretation reveals victory over death. The apologetic counters denial of miracles. Application calls believers to live in new life. Like life emerging from death, resurrection confirms power. The Church lives in this reality.</a:t>
            </a:r>
            <a:endParaRPr kumimoji="0" lang="en-US" sz="3200" b="1" i="0" u="none" strike="noStrike" kern="1200" cap="none" spc="0" normalizeH="0" baseline="0" noProof="0" dirty="0">
              <a:ln>
                <a:noFill/>
              </a:ln>
              <a:solidFill>
                <a:prstClr val="black">
                  <a:lumMod val="95000"/>
                  <a:lumOff val="5000"/>
                </a:prst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6B123C0C-B7AC-CC0D-F7B1-868632365211}"/>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A6976817-1647-14F9-4062-7ED07298ED8F}"/>
              </a:ext>
            </a:extLst>
          </p:cNvPr>
          <p:cNvSpPr txBox="1"/>
          <p:nvPr/>
        </p:nvSpPr>
        <p:spPr>
          <a:xfrm>
            <a:off x="11071301" y="309547"/>
            <a:ext cx="787395" cy="523220"/>
          </a:xfrm>
          <a:prstGeom prst="rect">
            <a:avLst/>
          </a:prstGeom>
          <a:noFill/>
        </p:spPr>
        <p:txBody>
          <a:bodyPr wrap="none" rtlCol="0">
            <a:spAutoFit/>
          </a:bodyPr>
          <a:lstStyle/>
          <a:p>
            <a:r>
              <a:rPr lang="en-US" sz="2800" b="1" dirty="0"/>
              <a:t>P24</a:t>
            </a:r>
            <a:endParaRPr lang="en-US" b="1" dirty="0"/>
          </a:p>
        </p:txBody>
      </p:sp>
    </p:spTree>
    <p:extLst>
      <p:ext uri="{BB962C8B-B14F-4D97-AF65-F5344CB8AC3E}">
        <p14:creationId xmlns:p14="http://schemas.microsoft.com/office/powerpoint/2010/main" val="12972682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a:extLst>
            <a:ext uri="{FF2B5EF4-FFF2-40B4-BE49-F238E27FC236}">
              <a16:creationId xmlns:a16="http://schemas.microsoft.com/office/drawing/2014/main" id="{4AA29995-CC5C-5C2F-B452-916A7C60AFC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DEA3FE7-0019-D7EF-CC26-881BFA9579BD}"/>
              </a:ext>
            </a:extLst>
          </p:cNvPr>
          <p:cNvSpPr/>
          <p:nvPr/>
        </p:nvSpPr>
        <p:spPr>
          <a:xfrm>
            <a:off x="0" y="3983743"/>
            <a:ext cx="12192000" cy="2874257"/>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A836F043-B3D2-33A4-D532-96E81F1E409E}"/>
              </a:ext>
            </a:extLst>
          </p:cNvPr>
          <p:cNvSpPr txBox="1"/>
          <p:nvPr/>
        </p:nvSpPr>
        <p:spPr>
          <a:xfrm>
            <a:off x="765003" y="1398658"/>
            <a:ext cx="10661994"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Salvation?</a:t>
            </a:r>
          </a:p>
        </p:txBody>
      </p:sp>
      <p:sp>
        <p:nvSpPr>
          <p:cNvPr id="2" name="TextBox 1">
            <a:extLst>
              <a:ext uri="{FF2B5EF4-FFF2-40B4-BE49-F238E27FC236}">
                <a16:creationId xmlns:a16="http://schemas.microsoft.com/office/drawing/2014/main" id="{5CE6C800-AE9A-31CF-BCAB-3306ADCC25D3}"/>
              </a:ext>
            </a:extLst>
          </p:cNvPr>
          <p:cNvSpPr txBox="1"/>
          <p:nvPr/>
        </p:nvSpPr>
        <p:spPr>
          <a:xfrm>
            <a:off x="502490" y="5028269"/>
            <a:ext cx="11187020" cy="523220"/>
          </a:xfrm>
          <a:prstGeom prst="rect">
            <a:avLst/>
          </a:prstGeom>
          <a:noFill/>
        </p:spPr>
        <p:txBody>
          <a:bodyPr wrap="square">
            <a:spAutoFit/>
          </a:bodyPr>
          <a:lstStyle/>
          <a:p>
            <a:pPr lvl="0" algn="ctr">
              <a:defRPr/>
            </a:pPr>
            <a:r>
              <a:rPr lang="en-US" sz="2800" b="1" dirty="0"/>
              <a:t>Salvation is deliverance through </a:t>
            </a:r>
            <a:r>
              <a:rPr lang="en-US" sz="2800" b="1" dirty="0" err="1"/>
              <a:t>Yahusha’s</a:t>
            </a:r>
            <a:r>
              <a:rPr lang="en-US" sz="2800" b="1" dirty="0"/>
              <a:t> blood (Ephesians 2:8–9). </a:t>
            </a:r>
            <a:endParaRPr kumimoji="0" lang="en-US" sz="2800" b="1" i="0" u="none" strike="noStrike" kern="1200" cap="none" spc="0" normalizeH="0" baseline="0" noProof="0" dirty="0">
              <a:ln>
                <a:noFill/>
              </a:ln>
              <a:effectLst/>
              <a:uLnTx/>
              <a:uFillTx/>
              <a:latin typeface="Aptos" panose="02110004020202020204"/>
            </a:endParaRPr>
          </a:p>
        </p:txBody>
      </p:sp>
      <p:sp>
        <p:nvSpPr>
          <p:cNvPr id="5" name="TextBox 4">
            <a:extLst>
              <a:ext uri="{FF2B5EF4-FFF2-40B4-BE49-F238E27FC236}">
                <a16:creationId xmlns:a16="http://schemas.microsoft.com/office/drawing/2014/main" id="{FAD211EC-C11E-595B-BDDF-DAD77F2483A7}"/>
              </a:ext>
            </a:extLst>
          </p:cNvPr>
          <p:cNvSpPr txBox="1"/>
          <p:nvPr/>
        </p:nvSpPr>
        <p:spPr>
          <a:xfrm>
            <a:off x="302756" y="1911772"/>
            <a:ext cx="1963999"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0E2841">
                    <a:lumMod val="10000"/>
                    <a:lumOff val="90000"/>
                  </a:srgbClr>
                </a:solidFill>
                <a:effectLst/>
                <a:uLnTx/>
                <a:uFillTx/>
                <a:latin typeface="CMG Sans Black" panose="00000A00000000000000" pitchFamily="2" charset="0"/>
                <a:ea typeface="+mn-ea"/>
                <a:cs typeface="+mn-cs"/>
              </a:rPr>
              <a:t>11</a:t>
            </a:r>
          </a:p>
        </p:txBody>
      </p:sp>
      <p:sp>
        <p:nvSpPr>
          <p:cNvPr id="7" name="Rectangle: Folded Corner 6">
            <a:extLst>
              <a:ext uri="{FF2B5EF4-FFF2-40B4-BE49-F238E27FC236}">
                <a16:creationId xmlns:a16="http://schemas.microsoft.com/office/drawing/2014/main" id="{B2A1DDF1-8816-CBEC-DBEC-81563F909A5B}"/>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76EC2A1-E0A7-985C-BBFD-8F6458A21A9E}"/>
              </a:ext>
            </a:extLst>
          </p:cNvPr>
          <p:cNvSpPr txBox="1"/>
          <p:nvPr/>
        </p:nvSpPr>
        <p:spPr>
          <a:xfrm>
            <a:off x="11071301" y="309547"/>
            <a:ext cx="787395" cy="523220"/>
          </a:xfrm>
          <a:prstGeom prst="rect">
            <a:avLst/>
          </a:prstGeom>
          <a:noFill/>
        </p:spPr>
        <p:txBody>
          <a:bodyPr wrap="none" rtlCol="0">
            <a:spAutoFit/>
          </a:bodyPr>
          <a:lstStyle/>
          <a:p>
            <a:r>
              <a:rPr lang="en-US" sz="2800" b="1" dirty="0"/>
              <a:t>P24</a:t>
            </a:r>
            <a:endParaRPr lang="en-US" b="1" dirty="0"/>
          </a:p>
        </p:txBody>
      </p:sp>
    </p:spTree>
    <p:extLst>
      <p:ext uri="{BB962C8B-B14F-4D97-AF65-F5344CB8AC3E}">
        <p14:creationId xmlns:p14="http://schemas.microsoft.com/office/powerpoint/2010/main" val="21192760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a:extLst>
            <a:ext uri="{FF2B5EF4-FFF2-40B4-BE49-F238E27FC236}">
              <a16:creationId xmlns:a16="http://schemas.microsoft.com/office/drawing/2014/main" id="{8D2BF03E-BFE8-252B-9D46-D65B9AF9C60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05EC00A-DF7E-91C1-A166-2C34B6A46DD9}"/>
              </a:ext>
            </a:extLst>
          </p:cNvPr>
          <p:cNvSpPr/>
          <p:nvPr/>
        </p:nvSpPr>
        <p:spPr>
          <a:xfrm>
            <a:off x="0" y="3983743"/>
            <a:ext cx="12192000" cy="2874257"/>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249259CD-6A57-0460-2522-36F241FCF6B3}"/>
              </a:ext>
            </a:extLst>
          </p:cNvPr>
          <p:cNvSpPr txBox="1"/>
          <p:nvPr/>
        </p:nvSpPr>
        <p:spPr>
          <a:xfrm>
            <a:off x="765003" y="1398658"/>
            <a:ext cx="10661994"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Salvation?</a:t>
            </a:r>
          </a:p>
        </p:txBody>
      </p:sp>
      <p:sp>
        <p:nvSpPr>
          <p:cNvPr id="2" name="TextBox 1">
            <a:extLst>
              <a:ext uri="{FF2B5EF4-FFF2-40B4-BE49-F238E27FC236}">
                <a16:creationId xmlns:a16="http://schemas.microsoft.com/office/drawing/2014/main" id="{0E12E0B7-59D2-3171-36A9-FF0DECB401AA}"/>
              </a:ext>
            </a:extLst>
          </p:cNvPr>
          <p:cNvSpPr txBox="1"/>
          <p:nvPr/>
        </p:nvSpPr>
        <p:spPr>
          <a:xfrm>
            <a:off x="502490" y="4512930"/>
            <a:ext cx="11187020" cy="1815882"/>
          </a:xfrm>
          <a:prstGeom prst="rect">
            <a:avLst/>
          </a:prstGeom>
          <a:noFill/>
        </p:spPr>
        <p:txBody>
          <a:bodyPr wrap="square">
            <a:spAutoFit/>
          </a:bodyPr>
          <a:lstStyle/>
          <a:p>
            <a:pPr lvl="0" algn="ctr">
              <a:defRPr/>
            </a:pPr>
            <a:r>
              <a:rPr lang="en-US" sz="2800" b="1" dirty="0">
                <a:solidFill>
                  <a:schemeClr val="tx2">
                    <a:lumMod val="75000"/>
                    <a:lumOff val="25000"/>
                  </a:schemeClr>
                </a:solidFill>
              </a:rPr>
              <a:t>Ephesians 2:8-9</a:t>
            </a:r>
          </a:p>
          <a:p>
            <a:pPr lvl="0" algn="ctr">
              <a:defRPr/>
            </a:pPr>
            <a:r>
              <a:rPr lang="en-US" sz="2800" b="1" dirty="0"/>
              <a:t>For it is by grace you have been saved, through faith—and this is not from yourselves, it is the gift of God— 9not by works, so that no one can boast.</a:t>
            </a:r>
            <a:endParaRPr kumimoji="0" lang="en-US" sz="2800" b="1" i="0" u="none" strike="noStrike" kern="1200" cap="none" spc="0" normalizeH="0" baseline="0" noProof="0" dirty="0">
              <a:ln>
                <a:noFill/>
              </a:ln>
              <a:effectLst/>
              <a:uLnTx/>
              <a:uFillTx/>
              <a:latin typeface="Aptos" panose="02110004020202020204"/>
            </a:endParaRPr>
          </a:p>
        </p:txBody>
      </p:sp>
      <p:sp>
        <p:nvSpPr>
          <p:cNvPr id="5" name="TextBox 4">
            <a:extLst>
              <a:ext uri="{FF2B5EF4-FFF2-40B4-BE49-F238E27FC236}">
                <a16:creationId xmlns:a16="http://schemas.microsoft.com/office/drawing/2014/main" id="{F0A410AF-0A7B-84F0-4D85-3D9A2EC6E0BD}"/>
              </a:ext>
            </a:extLst>
          </p:cNvPr>
          <p:cNvSpPr txBox="1"/>
          <p:nvPr/>
        </p:nvSpPr>
        <p:spPr>
          <a:xfrm>
            <a:off x="302756" y="1911772"/>
            <a:ext cx="1963999"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0E2841">
                    <a:lumMod val="10000"/>
                    <a:lumOff val="90000"/>
                  </a:srgbClr>
                </a:solidFill>
                <a:effectLst/>
                <a:uLnTx/>
                <a:uFillTx/>
                <a:latin typeface="CMG Sans Black" panose="00000A00000000000000" pitchFamily="2" charset="0"/>
                <a:ea typeface="+mn-ea"/>
                <a:cs typeface="+mn-cs"/>
              </a:rPr>
              <a:t>11</a:t>
            </a:r>
          </a:p>
        </p:txBody>
      </p:sp>
      <p:sp>
        <p:nvSpPr>
          <p:cNvPr id="7" name="Rectangle: Folded Corner 6">
            <a:extLst>
              <a:ext uri="{FF2B5EF4-FFF2-40B4-BE49-F238E27FC236}">
                <a16:creationId xmlns:a16="http://schemas.microsoft.com/office/drawing/2014/main" id="{1C648D6E-1003-D676-C76E-F40C13AB19A6}"/>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B5826FAC-A5AC-5901-8AB5-1DE0F8ACD490}"/>
              </a:ext>
            </a:extLst>
          </p:cNvPr>
          <p:cNvSpPr txBox="1"/>
          <p:nvPr/>
        </p:nvSpPr>
        <p:spPr>
          <a:xfrm>
            <a:off x="11071301" y="309547"/>
            <a:ext cx="787395" cy="523220"/>
          </a:xfrm>
          <a:prstGeom prst="rect">
            <a:avLst/>
          </a:prstGeom>
          <a:noFill/>
        </p:spPr>
        <p:txBody>
          <a:bodyPr wrap="none" rtlCol="0">
            <a:spAutoFit/>
          </a:bodyPr>
          <a:lstStyle/>
          <a:p>
            <a:r>
              <a:rPr lang="en-US" sz="2800" b="1" dirty="0"/>
              <a:t>P24</a:t>
            </a:r>
            <a:endParaRPr lang="en-US" b="1" dirty="0"/>
          </a:p>
        </p:txBody>
      </p:sp>
    </p:spTree>
    <p:extLst>
      <p:ext uri="{BB962C8B-B14F-4D97-AF65-F5344CB8AC3E}">
        <p14:creationId xmlns:p14="http://schemas.microsoft.com/office/powerpoint/2010/main" val="244915735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a:extLst>
            <a:ext uri="{FF2B5EF4-FFF2-40B4-BE49-F238E27FC236}">
              <a16:creationId xmlns:a16="http://schemas.microsoft.com/office/drawing/2014/main" id="{BA89B518-9E6C-A1DE-00D3-5DADD5632ED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FD9FB3D-4E3F-2AF4-9823-91DCD319BCD2}"/>
              </a:ext>
            </a:extLst>
          </p:cNvPr>
          <p:cNvSpPr/>
          <p:nvPr/>
        </p:nvSpPr>
        <p:spPr>
          <a:xfrm>
            <a:off x="0" y="3983743"/>
            <a:ext cx="12192000" cy="2874257"/>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09015107-2D01-6D41-833A-A35FBBF8D8D2}"/>
              </a:ext>
            </a:extLst>
          </p:cNvPr>
          <p:cNvSpPr txBox="1"/>
          <p:nvPr/>
        </p:nvSpPr>
        <p:spPr>
          <a:xfrm>
            <a:off x="765003" y="1398658"/>
            <a:ext cx="10661994"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Salvation?</a:t>
            </a:r>
          </a:p>
        </p:txBody>
      </p:sp>
      <p:sp>
        <p:nvSpPr>
          <p:cNvPr id="2" name="TextBox 1">
            <a:extLst>
              <a:ext uri="{FF2B5EF4-FFF2-40B4-BE49-F238E27FC236}">
                <a16:creationId xmlns:a16="http://schemas.microsoft.com/office/drawing/2014/main" id="{A5C755AF-49A4-D2F4-AA9C-C24E6F99E5F1}"/>
              </a:ext>
            </a:extLst>
          </p:cNvPr>
          <p:cNvSpPr txBox="1"/>
          <p:nvPr/>
        </p:nvSpPr>
        <p:spPr>
          <a:xfrm>
            <a:off x="502490" y="4512930"/>
            <a:ext cx="11187020" cy="1815882"/>
          </a:xfrm>
          <a:prstGeom prst="rect">
            <a:avLst/>
          </a:prstGeom>
          <a:noFill/>
        </p:spPr>
        <p:txBody>
          <a:bodyPr wrap="square">
            <a:spAutoFit/>
          </a:bodyPr>
          <a:lstStyle/>
          <a:p>
            <a:pPr lvl="0" algn="ctr">
              <a:defRPr/>
            </a:pPr>
            <a:r>
              <a:rPr lang="en-US" sz="2800" b="1" dirty="0"/>
              <a:t>Interpretation shows it is by grace. The apologetic rejects human effort. Application requires faith and surrender. Like a drowning person rescued, salvation is not self-achieved. The Church proclaims this message.</a:t>
            </a:r>
            <a:endParaRPr kumimoji="0" lang="en-US" sz="2800" b="1" i="0" u="none" strike="noStrike" kern="1200" cap="none" spc="0" normalizeH="0" baseline="0" noProof="0" dirty="0">
              <a:ln>
                <a:noFill/>
              </a:ln>
              <a:effectLst/>
              <a:uLnTx/>
              <a:uFillTx/>
              <a:latin typeface="Aptos" panose="02110004020202020204"/>
            </a:endParaRPr>
          </a:p>
        </p:txBody>
      </p:sp>
      <p:sp>
        <p:nvSpPr>
          <p:cNvPr id="5" name="TextBox 4">
            <a:extLst>
              <a:ext uri="{FF2B5EF4-FFF2-40B4-BE49-F238E27FC236}">
                <a16:creationId xmlns:a16="http://schemas.microsoft.com/office/drawing/2014/main" id="{7B3F11A0-89A1-FE35-A27F-B3B0FFB8946E}"/>
              </a:ext>
            </a:extLst>
          </p:cNvPr>
          <p:cNvSpPr txBox="1"/>
          <p:nvPr/>
        </p:nvSpPr>
        <p:spPr>
          <a:xfrm>
            <a:off x="302756" y="1911772"/>
            <a:ext cx="1963999"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0E2841">
                    <a:lumMod val="10000"/>
                    <a:lumOff val="90000"/>
                  </a:srgbClr>
                </a:solidFill>
                <a:effectLst/>
                <a:uLnTx/>
                <a:uFillTx/>
                <a:latin typeface="CMG Sans Black" panose="00000A00000000000000" pitchFamily="2" charset="0"/>
                <a:ea typeface="+mn-ea"/>
                <a:cs typeface="+mn-cs"/>
              </a:rPr>
              <a:t>11</a:t>
            </a:r>
          </a:p>
        </p:txBody>
      </p:sp>
      <p:sp>
        <p:nvSpPr>
          <p:cNvPr id="7" name="Rectangle: Folded Corner 6">
            <a:extLst>
              <a:ext uri="{FF2B5EF4-FFF2-40B4-BE49-F238E27FC236}">
                <a16:creationId xmlns:a16="http://schemas.microsoft.com/office/drawing/2014/main" id="{AA2E1F78-AC8B-9366-A323-DE17E1348199}"/>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F8315D73-F8D9-4246-D433-9AF432DDE1BF}"/>
              </a:ext>
            </a:extLst>
          </p:cNvPr>
          <p:cNvSpPr txBox="1"/>
          <p:nvPr/>
        </p:nvSpPr>
        <p:spPr>
          <a:xfrm>
            <a:off x="11071301" y="309547"/>
            <a:ext cx="787395" cy="523220"/>
          </a:xfrm>
          <a:prstGeom prst="rect">
            <a:avLst/>
          </a:prstGeom>
          <a:noFill/>
        </p:spPr>
        <p:txBody>
          <a:bodyPr wrap="none" rtlCol="0">
            <a:spAutoFit/>
          </a:bodyPr>
          <a:lstStyle/>
          <a:p>
            <a:r>
              <a:rPr lang="en-US" sz="2800" b="1" dirty="0"/>
              <a:t>P24</a:t>
            </a:r>
            <a:endParaRPr lang="en-US" b="1" dirty="0"/>
          </a:p>
        </p:txBody>
      </p:sp>
    </p:spTree>
    <p:extLst>
      <p:ext uri="{BB962C8B-B14F-4D97-AF65-F5344CB8AC3E}">
        <p14:creationId xmlns:p14="http://schemas.microsoft.com/office/powerpoint/2010/main" val="314879587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a:extLst>
            <a:ext uri="{FF2B5EF4-FFF2-40B4-BE49-F238E27FC236}">
              <a16:creationId xmlns:a16="http://schemas.microsoft.com/office/drawing/2014/main" id="{D3D9D944-F3AF-FF2C-4F7D-64FF6C7AB13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AB460BA-1D73-CD3C-C509-0014E0585CBD}"/>
              </a:ext>
            </a:extLst>
          </p:cNvPr>
          <p:cNvSpPr/>
          <p:nvPr/>
        </p:nvSpPr>
        <p:spPr>
          <a:xfrm>
            <a:off x="0" y="3348990"/>
            <a:ext cx="12192000" cy="3509010"/>
          </a:xfrm>
          <a:prstGeom prst="rect">
            <a:avLst/>
          </a:prstGeom>
          <a:solidFill>
            <a:srgbClr val="CC6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1A740B6E-2421-735E-A342-5F6E212837BE}"/>
              </a:ext>
            </a:extLst>
          </p:cNvPr>
          <p:cNvSpPr txBox="1"/>
          <p:nvPr/>
        </p:nvSpPr>
        <p:spPr>
          <a:xfrm>
            <a:off x="765003" y="1016405"/>
            <a:ext cx="10661994"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regeneration?</a:t>
            </a:r>
          </a:p>
        </p:txBody>
      </p:sp>
      <p:sp>
        <p:nvSpPr>
          <p:cNvPr id="6" name="TextBox 5">
            <a:extLst>
              <a:ext uri="{FF2B5EF4-FFF2-40B4-BE49-F238E27FC236}">
                <a16:creationId xmlns:a16="http://schemas.microsoft.com/office/drawing/2014/main" id="{A6D293C0-AB27-61DA-E613-9705B8F5EF07}"/>
              </a:ext>
            </a:extLst>
          </p:cNvPr>
          <p:cNvSpPr txBox="1"/>
          <p:nvPr/>
        </p:nvSpPr>
        <p:spPr>
          <a:xfrm>
            <a:off x="273701" y="4503152"/>
            <a:ext cx="11644598" cy="584775"/>
          </a:xfrm>
          <a:prstGeom prst="rect">
            <a:avLst/>
          </a:prstGeom>
          <a:noFill/>
        </p:spPr>
        <p:txBody>
          <a:bodyPr wrap="square">
            <a:spAutoFit/>
          </a:bodyPr>
          <a:lstStyle/>
          <a:p>
            <a:pPr lvl="0" algn="ctr">
              <a:defRPr/>
            </a:pPr>
            <a:r>
              <a:rPr lang="en-US" sz="3200" b="1" dirty="0">
                <a:solidFill>
                  <a:schemeClr val="accent2">
                    <a:lumMod val="20000"/>
                    <a:lumOff val="80000"/>
                  </a:schemeClr>
                </a:solidFill>
              </a:rPr>
              <a:t>Regeneration is spiritual rebirth (John 3:3). </a:t>
            </a:r>
            <a:endParaRPr kumimoji="0" lang="en-US" sz="3200" b="1" i="0" u="none" strike="noStrike" kern="1200" cap="none" spc="0" normalizeH="0" baseline="0" noProof="0" dirty="0">
              <a:ln>
                <a:noFill/>
              </a:ln>
              <a:solidFill>
                <a:schemeClr val="accent2">
                  <a:lumMod val="50000"/>
                </a:schemeClr>
              </a:solidFill>
              <a:effectLst/>
              <a:uLnTx/>
              <a:uFillTx/>
              <a:latin typeface="Aptos" panose="02110004020202020204"/>
            </a:endParaRPr>
          </a:p>
        </p:txBody>
      </p:sp>
      <p:sp>
        <p:nvSpPr>
          <p:cNvPr id="4" name="TextBox 3">
            <a:extLst>
              <a:ext uri="{FF2B5EF4-FFF2-40B4-BE49-F238E27FC236}">
                <a16:creationId xmlns:a16="http://schemas.microsoft.com/office/drawing/2014/main" id="{C081771A-18FB-3EA8-FD4C-78D00242BD51}"/>
              </a:ext>
            </a:extLst>
          </p:cNvPr>
          <p:cNvSpPr txBox="1"/>
          <p:nvPr/>
        </p:nvSpPr>
        <p:spPr>
          <a:xfrm>
            <a:off x="302756" y="1271692"/>
            <a:ext cx="2367956"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CC6600"/>
                </a:solidFill>
                <a:effectLst/>
                <a:uLnTx/>
                <a:uFillTx/>
                <a:latin typeface="CMG Sans Black" panose="00000A00000000000000" pitchFamily="2" charset="0"/>
                <a:ea typeface="+mn-ea"/>
                <a:cs typeface="+mn-cs"/>
              </a:rPr>
              <a:t>12</a:t>
            </a:r>
          </a:p>
        </p:txBody>
      </p:sp>
      <p:sp>
        <p:nvSpPr>
          <p:cNvPr id="7" name="Rectangle: Folded Corner 6">
            <a:extLst>
              <a:ext uri="{FF2B5EF4-FFF2-40B4-BE49-F238E27FC236}">
                <a16:creationId xmlns:a16="http://schemas.microsoft.com/office/drawing/2014/main" id="{70F93949-49E0-C99D-A193-20C86C1B0716}"/>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25C50DB4-5161-6C62-5425-FC6650D1D8E6}"/>
              </a:ext>
            </a:extLst>
          </p:cNvPr>
          <p:cNvSpPr txBox="1"/>
          <p:nvPr/>
        </p:nvSpPr>
        <p:spPr>
          <a:xfrm>
            <a:off x="11071301" y="309547"/>
            <a:ext cx="787395" cy="523220"/>
          </a:xfrm>
          <a:prstGeom prst="rect">
            <a:avLst/>
          </a:prstGeom>
          <a:noFill/>
        </p:spPr>
        <p:txBody>
          <a:bodyPr wrap="none" rtlCol="0">
            <a:spAutoFit/>
          </a:bodyPr>
          <a:lstStyle/>
          <a:p>
            <a:r>
              <a:rPr lang="en-US" sz="2800" b="1" dirty="0"/>
              <a:t>P24</a:t>
            </a:r>
            <a:endParaRPr lang="en-US" b="1" dirty="0"/>
          </a:p>
        </p:txBody>
      </p:sp>
    </p:spTree>
    <p:extLst>
      <p:ext uri="{BB962C8B-B14F-4D97-AF65-F5344CB8AC3E}">
        <p14:creationId xmlns:p14="http://schemas.microsoft.com/office/powerpoint/2010/main" val="33217110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a:extLst>
            <a:ext uri="{FF2B5EF4-FFF2-40B4-BE49-F238E27FC236}">
              <a16:creationId xmlns:a16="http://schemas.microsoft.com/office/drawing/2014/main" id="{0F806ECC-7AD9-6D38-60D3-956AC4E61D9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256A56C-ED3C-AA60-4BFE-1E1C3EE309E9}"/>
              </a:ext>
            </a:extLst>
          </p:cNvPr>
          <p:cNvSpPr/>
          <p:nvPr/>
        </p:nvSpPr>
        <p:spPr>
          <a:xfrm>
            <a:off x="0" y="3348990"/>
            <a:ext cx="12192000" cy="3509010"/>
          </a:xfrm>
          <a:prstGeom prst="rect">
            <a:avLst/>
          </a:prstGeom>
          <a:solidFill>
            <a:srgbClr val="CC6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927071A8-4EB8-5247-3B94-B0C2C83E5F02}"/>
              </a:ext>
            </a:extLst>
          </p:cNvPr>
          <p:cNvSpPr txBox="1"/>
          <p:nvPr/>
        </p:nvSpPr>
        <p:spPr>
          <a:xfrm>
            <a:off x="765003" y="1016405"/>
            <a:ext cx="10661994"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regeneration?</a:t>
            </a:r>
          </a:p>
        </p:txBody>
      </p:sp>
      <p:sp>
        <p:nvSpPr>
          <p:cNvPr id="6" name="TextBox 5">
            <a:extLst>
              <a:ext uri="{FF2B5EF4-FFF2-40B4-BE49-F238E27FC236}">
                <a16:creationId xmlns:a16="http://schemas.microsoft.com/office/drawing/2014/main" id="{077C2AE3-62FC-68B0-F956-A43809D1E801}"/>
              </a:ext>
            </a:extLst>
          </p:cNvPr>
          <p:cNvSpPr txBox="1"/>
          <p:nvPr/>
        </p:nvSpPr>
        <p:spPr>
          <a:xfrm>
            <a:off x="302756" y="4302069"/>
            <a:ext cx="11644598" cy="1569660"/>
          </a:xfrm>
          <a:prstGeom prst="rect">
            <a:avLst/>
          </a:prstGeom>
          <a:noFill/>
        </p:spPr>
        <p:txBody>
          <a:bodyPr wrap="square">
            <a:spAutoFit/>
          </a:bodyPr>
          <a:lstStyle/>
          <a:p>
            <a:pPr lvl="0" algn="ctr">
              <a:defRPr/>
            </a:pPr>
            <a:r>
              <a:rPr lang="en-US" sz="3200" b="1" dirty="0">
                <a:solidFill>
                  <a:schemeClr val="accent2">
                    <a:lumMod val="60000"/>
                    <a:lumOff val="40000"/>
                  </a:schemeClr>
                </a:solidFill>
              </a:rPr>
              <a:t>John 3:3</a:t>
            </a:r>
          </a:p>
          <a:p>
            <a:pPr lvl="0" algn="ctr">
              <a:defRPr/>
            </a:pPr>
            <a:r>
              <a:rPr lang="en-US" sz="3200" b="1" dirty="0">
                <a:solidFill>
                  <a:schemeClr val="accent2">
                    <a:lumMod val="20000"/>
                    <a:lumOff val="80000"/>
                  </a:schemeClr>
                </a:solidFill>
              </a:rPr>
              <a:t>Jesus replied, “Very truly I tell you, no one can see the kingdom of God unless they are born again.</a:t>
            </a:r>
            <a:endParaRPr kumimoji="0" lang="en-US" sz="3200" b="1" i="0" u="none" strike="noStrike" kern="1200" cap="none" spc="0" normalizeH="0" baseline="0" noProof="0" dirty="0">
              <a:ln>
                <a:noFill/>
              </a:ln>
              <a:solidFill>
                <a:schemeClr val="accent2">
                  <a:lumMod val="50000"/>
                </a:schemeClr>
              </a:solidFill>
              <a:effectLst/>
              <a:uLnTx/>
              <a:uFillTx/>
              <a:latin typeface="Aptos" panose="02110004020202020204"/>
            </a:endParaRPr>
          </a:p>
        </p:txBody>
      </p:sp>
      <p:sp>
        <p:nvSpPr>
          <p:cNvPr id="4" name="TextBox 3">
            <a:extLst>
              <a:ext uri="{FF2B5EF4-FFF2-40B4-BE49-F238E27FC236}">
                <a16:creationId xmlns:a16="http://schemas.microsoft.com/office/drawing/2014/main" id="{C0B1E23E-7569-9FE0-4757-4DE2812C868A}"/>
              </a:ext>
            </a:extLst>
          </p:cNvPr>
          <p:cNvSpPr txBox="1"/>
          <p:nvPr/>
        </p:nvSpPr>
        <p:spPr>
          <a:xfrm>
            <a:off x="302756" y="1271692"/>
            <a:ext cx="2367956"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CC6600"/>
                </a:solidFill>
                <a:effectLst/>
                <a:uLnTx/>
                <a:uFillTx/>
                <a:latin typeface="CMG Sans Black" panose="00000A00000000000000" pitchFamily="2" charset="0"/>
                <a:ea typeface="+mn-ea"/>
                <a:cs typeface="+mn-cs"/>
              </a:rPr>
              <a:t>12</a:t>
            </a:r>
          </a:p>
        </p:txBody>
      </p:sp>
      <p:sp>
        <p:nvSpPr>
          <p:cNvPr id="7" name="Rectangle: Folded Corner 6">
            <a:extLst>
              <a:ext uri="{FF2B5EF4-FFF2-40B4-BE49-F238E27FC236}">
                <a16:creationId xmlns:a16="http://schemas.microsoft.com/office/drawing/2014/main" id="{2083D8E2-48D4-C76B-FB1C-FD42C0EC0301}"/>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CD565EDC-0F55-B445-3186-A0C894CB7702}"/>
              </a:ext>
            </a:extLst>
          </p:cNvPr>
          <p:cNvSpPr txBox="1"/>
          <p:nvPr/>
        </p:nvSpPr>
        <p:spPr>
          <a:xfrm>
            <a:off x="11071301" y="309547"/>
            <a:ext cx="787395" cy="523220"/>
          </a:xfrm>
          <a:prstGeom prst="rect">
            <a:avLst/>
          </a:prstGeom>
          <a:noFill/>
        </p:spPr>
        <p:txBody>
          <a:bodyPr wrap="none" rtlCol="0">
            <a:spAutoFit/>
          </a:bodyPr>
          <a:lstStyle/>
          <a:p>
            <a:r>
              <a:rPr lang="en-US" sz="2800" b="1" dirty="0"/>
              <a:t>P24</a:t>
            </a:r>
            <a:endParaRPr lang="en-US" b="1" dirty="0"/>
          </a:p>
        </p:txBody>
      </p:sp>
    </p:spTree>
    <p:extLst>
      <p:ext uri="{BB962C8B-B14F-4D97-AF65-F5344CB8AC3E}">
        <p14:creationId xmlns:p14="http://schemas.microsoft.com/office/powerpoint/2010/main" val="108186225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a:extLst>
            <a:ext uri="{FF2B5EF4-FFF2-40B4-BE49-F238E27FC236}">
              <a16:creationId xmlns:a16="http://schemas.microsoft.com/office/drawing/2014/main" id="{BCBBFE77-1B5D-6F89-1022-77BDFAC9B30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0E28E8E-28F3-645E-C902-430CC946EF71}"/>
              </a:ext>
            </a:extLst>
          </p:cNvPr>
          <p:cNvSpPr/>
          <p:nvPr/>
        </p:nvSpPr>
        <p:spPr>
          <a:xfrm>
            <a:off x="0" y="3348990"/>
            <a:ext cx="12192000" cy="3509010"/>
          </a:xfrm>
          <a:prstGeom prst="rect">
            <a:avLst/>
          </a:prstGeom>
          <a:solidFill>
            <a:srgbClr val="CC6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61F4F9E0-37DD-7289-6169-680554D069C8}"/>
              </a:ext>
            </a:extLst>
          </p:cNvPr>
          <p:cNvSpPr txBox="1"/>
          <p:nvPr/>
        </p:nvSpPr>
        <p:spPr>
          <a:xfrm>
            <a:off x="765003" y="1016405"/>
            <a:ext cx="10661994"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regeneration?</a:t>
            </a:r>
          </a:p>
        </p:txBody>
      </p:sp>
      <p:sp>
        <p:nvSpPr>
          <p:cNvPr id="6" name="TextBox 5">
            <a:extLst>
              <a:ext uri="{FF2B5EF4-FFF2-40B4-BE49-F238E27FC236}">
                <a16:creationId xmlns:a16="http://schemas.microsoft.com/office/drawing/2014/main" id="{8A57E977-A3D5-0F8E-1449-5584D62E7EB4}"/>
              </a:ext>
            </a:extLst>
          </p:cNvPr>
          <p:cNvSpPr txBox="1"/>
          <p:nvPr/>
        </p:nvSpPr>
        <p:spPr>
          <a:xfrm>
            <a:off x="273701" y="4072443"/>
            <a:ext cx="11644598" cy="2062103"/>
          </a:xfrm>
          <a:prstGeom prst="rect">
            <a:avLst/>
          </a:prstGeom>
          <a:noFill/>
        </p:spPr>
        <p:txBody>
          <a:bodyPr wrap="square">
            <a:spAutoFit/>
          </a:bodyPr>
          <a:lstStyle/>
          <a:p>
            <a:pPr lvl="0" algn="ctr">
              <a:defRPr/>
            </a:pPr>
            <a:r>
              <a:rPr lang="en-US" sz="3200" b="1" dirty="0">
                <a:solidFill>
                  <a:schemeClr val="accent2">
                    <a:lumMod val="20000"/>
                    <a:lumOff val="80000"/>
                  </a:schemeClr>
                </a:solidFill>
              </a:rPr>
              <a:t>Interpretation shows transformation at the core. The apologetic rejects surface-level religion. Application requires genuine change. Like being born again, identity shifts. The Church nurtures this new life.</a:t>
            </a:r>
            <a:endParaRPr kumimoji="0" lang="en-US" sz="3200" b="1" i="0" u="none" strike="noStrike" kern="1200" cap="none" spc="0" normalizeH="0" baseline="0" noProof="0" dirty="0">
              <a:ln>
                <a:noFill/>
              </a:ln>
              <a:solidFill>
                <a:schemeClr val="accent2">
                  <a:lumMod val="50000"/>
                </a:schemeClr>
              </a:solidFill>
              <a:effectLst/>
              <a:uLnTx/>
              <a:uFillTx/>
              <a:latin typeface="Aptos" panose="02110004020202020204"/>
            </a:endParaRPr>
          </a:p>
        </p:txBody>
      </p:sp>
      <p:sp>
        <p:nvSpPr>
          <p:cNvPr id="4" name="TextBox 3">
            <a:extLst>
              <a:ext uri="{FF2B5EF4-FFF2-40B4-BE49-F238E27FC236}">
                <a16:creationId xmlns:a16="http://schemas.microsoft.com/office/drawing/2014/main" id="{269964D2-946A-EC3F-2163-FB1C2EE333D3}"/>
              </a:ext>
            </a:extLst>
          </p:cNvPr>
          <p:cNvSpPr txBox="1"/>
          <p:nvPr/>
        </p:nvSpPr>
        <p:spPr>
          <a:xfrm>
            <a:off x="302756" y="1271692"/>
            <a:ext cx="2367956"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CC6600"/>
                </a:solidFill>
                <a:effectLst/>
                <a:uLnTx/>
                <a:uFillTx/>
                <a:latin typeface="CMG Sans Black" panose="00000A00000000000000" pitchFamily="2" charset="0"/>
                <a:ea typeface="+mn-ea"/>
                <a:cs typeface="+mn-cs"/>
              </a:rPr>
              <a:t>12</a:t>
            </a:r>
          </a:p>
        </p:txBody>
      </p:sp>
      <p:sp>
        <p:nvSpPr>
          <p:cNvPr id="7" name="Rectangle: Folded Corner 6">
            <a:extLst>
              <a:ext uri="{FF2B5EF4-FFF2-40B4-BE49-F238E27FC236}">
                <a16:creationId xmlns:a16="http://schemas.microsoft.com/office/drawing/2014/main" id="{830029C7-A462-7BF3-06DD-3721AB381F69}"/>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A2023706-C88D-E408-C2D0-553849926479}"/>
              </a:ext>
            </a:extLst>
          </p:cNvPr>
          <p:cNvSpPr txBox="1"/>
          <p:nvPr/>
        </p:nvSpPr>
        <p:spPr>
          <a:xfrm>
            <a:off x="11071301" y="309547"/>
            <a:ext cx="787395" cy="523220"/>
          </a:xfrm>
          <a:prstGeom prst="rect">
            <a:avLst/>
          </a:prstGeom>
          <a:noFill/>
        </p:spPr>
        <p:txBody>
          <a:bodyPr wrap="none" rtlCol="0">
            <a:spAutoFit/>
          </a:bodyPr>
          <a:lstStyle/>
          <a:p>
            <a:r>
              <a:rPr lang="en-US" sz="2800" b="1" dirty="0"/>
              <a:t>P24</a:t>
            </a:r>
            <a:endParaRPr lang="en-US" b="1" dirty="0"/>
          </a:p>
        </p:txBody>
      </p:sp>
    </p:spTree>
    <p:extLst>
      <p:ext uri="{BB962C8B-B14F-4D97-AF65-F5344CB8AC3E}">
        <p14:creationId xmlns:p14="http://schemas.microsoft.com/office/powerpoint/2010/main" val="347142959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a:extLst>
            <a:ext uri="{FF2B5EF4-FFF2-40B4-BE49-F238E27FC236}">
              <a16:creationId xmlns:a16="http://schemas.microsoft.com/office/drawing/2014/main" id="{E061ECC8-A387-0C58-F8ED-6749F58C19A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9246B28-09A6-FE2F-C0D4-CF93B4102596}"/>
              </a:ext>
            </a:extLst>
          </p:cNvPr>
          <p:cNvSpPr/>
          <p:nvPr/>
        </p:nvSpPr>
        <p:spPr>
          <a:xfrm>
            <a:off x="0" y="3348990"/>
            <a:ext cx="12192000" cy="350901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9343BB76-2303-C71D-09A1-5DFF8E0C0890}"/>
              </a:ext>
            </a:extLst>
          </p:cNvPr>
          <p:cNvSpPr txBox="1"/>
          <p:nvPr/>
        </p:nvSpPr>
        <p:spPr>
          <a:xfrm>
            <a:off x="2986292" y="649264"/>
            <a:ext cx="7051455"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the role of the Ruach </a:t>
            </a:r>
            <a:r>
              <a:rPr kumimoji="0" lang="en-US" sz="4400" b="1" i="0" u="none" strike="noStrike" kern="1200" cap="none" spc="0" normalizeH="0" baseline="0" noProof="0" dirty="0" err="1">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Ha’Qodesh</a:t>
            </a: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 (Holy Spirit)?</a:t>
            </a:r>
          </a:p>
        </p:txBody>
      </p:sp>
      <p:sp>
        <p:nvSpPr>
          <p:cNvPr id="4" name="TextBox 3">
            <a:extLst>
              <a:ext uri="{FF2B5EF4-FFF2-40B4-BE49-F238E27FC236}">
                <a16:creationId xmlns:a16="http://schemas.microsoft.com/office/drawing/2014/main" id="{706FE028-CDF4-EF99-DA41-3FD412AC3FF6}"/>
              </a:ext>
            </a:extLst>
          </p:cNvPr>
          <p:cNvSpPr txBox="1"/>
          <p:nvPr/>
        </p:nvSpPr>
        <p:spPr>
          <a:xfrm>
            <a:off x="302756" y="1271692"/>
            <a:ext cx="2380780"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A02B93">
                    <a:lumMod val="20000"/>
                    <a:lumOff val="80000"/>
                  </a:srgbClr>
                </a:solidFill>
                <a:effectLst/>
                <a:uLnTx/>
                <a:uFillTx/>
                <a:latin typeface="CMG Sans Black" panose="00000A00000000000000" pitchFamily="2" charset="0"/>
                <a:ea typeface="+mn-ea"/>
                <a:cs typeface="+mn-cs"/>
              </a:rPr>
              <a:t>13</a:t>
            </a:r>
          </a:p>
        </p:txBody>
      </p:sp>
      <p:sp>
        <p:nvSpPr>
          <p:cNvPr id="6" name="TextBox 5">
            <a:extLst>
              <a:ext uri="{FF2B5EF4-FFF2-40B4-BE49-F238E27FC236}">
                <a16:creationId xmlns:a16="http://schemas.microsoft.com/office/drawing/2014/main" id="{CEB061BF-C1CB-A351-14AA-D5AFD0B5F2D9}"/>
              </a:ext>
            </a:extLst>
          </p:cNvPr>
          <p:cNvSpPr txBox="1"/>
          <p:nvPr/>
        </p:nvSpPr>
        <p:spPr>
          <a:xfrm>
            <a:off x="302756" y="4635328"/>
            <a:ext cx="11644598" cy="584775"/>
          </a:xfrm>
          <a:prstGeom prst="rect">
            <a:avLst/>
          </a:prstGeom>
          <a:noFill/>
        </p:spPr>
        <p:txBody>
          <a:bodyPr wrap="square">
            <a:spAutoFit/>
          </a:bodyPr>
          <a:lstStyle/>
          <a:p>
            <a:pPr lvl="0" algn="ctr">
              <a:defRPr/>
            </a:pPr>
            <a:r>
              <a:rPr lang="en-US" sz="3200" b="1" dirty="0">
                <a:solidFill>
                  <a:srgbClr val="A02B93">
                    <a:lumMod val="50000"/>
                  </a:srgbClr>
                </a:solidFill>
              </a:rPr>
              <a:t>The Ruach indwells and empowers believers (Acts 1:8)</a:t>
            </a:r>
            <a:endParaRPr kumimoji="0" lang="en-US" sz="3200" b="1" i="0" u="none" strike="noStrike" kern="1200" cap="none" spc="0" normalizeH="0" baseline="0" noProof="0" dirty="0">
              <a:ln>
                <a:noFill/>
              </a:ln>
              <a:solidFill>
                <a:srgbClr val="A02B93">
                  <a:lumMod val="60000"/>
                  <a:lumOff val="40000"/>
                </a:srgb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A8070695-9D93-8093-8739-CA571AA3823A}"/>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5F7D9EFD-2CA0-F413-70A3-15C9F54DB6D7}"/>
              </a:ext>
            </a:extLst>
          </p:cNvPr>
          <p:cNvSpPr txBox="1"/>
          <p:nvPr/>
        </p:nvSpPr>
        <p:spPr>
          <a:xfrm>
            <a:off x="11071301" y="309547"/>
            <a:ext cx="787395" cy="523220"/>
          </a:xfrm>
          <a:prstGeom prst="rect">
            <a:avLst/>
          </a:prstGeom>
          <a:noFill/>
        </p:spPr>
        <p:txBody>
          <a:bodyPr wrap="none" rtlCol="0">
            <a:spAutoFit/>
          </a:bodyPr>
          <a:lstStyle/>
          <a:p>
            <a:r>
              <a:rPr lang="en-US" sz="2800" b="1" dirty="0"/>
              <a:t>P24</a:t>
            </a:r>
            <a:endParaRPr lang="en-US" b="1" dirty="0"/>
          </a:p>
        </p:txBody>
      </p:sp>
    </p:spTree>
    <p:extLst>
      <p:ext uri="{BB962C8B-B14F-4D97-AF65-F5344CB8AC3E}">
        <p14:creationId xmlns:p14="http://schemas.microsoft.com/office/powerpoint/2010/main" val="31242315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a:extLst>
            <a:ext uri="{FF2B5EF4-FFF2-40B4-BE49-F238E27FC236}">
              <a16:creationId xmlns:a16="http://schemas.microsoft.com/office/drawing/2014/main" id="{C0218D20-20A3-530D-BB0D-8AF434A8487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9FC44B3-79D2-CBC8-40D7-CD2625488734}"/>
              </a:ext>
            </a:extLst>
          </p:cNvPr>
          <p:cNvSpPr/>
          <p:nvPr/>
        </p:nvSpPr>
        <p:spPr>
          <a:xfrm>
            <a:off x="0" y="3348990"/>
            <a:ext cx="12192000" cy="350901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8EB457E8-22C9-6A08-6F31-0A8AF0161F76}"/>
              </a:ext>
            </a:extLst>
          </p:cNvPr>
          <p:cNvSpPr txBox="1"/>
          <p:nvPr/>
        </p:nvSpPr>
        <p:spPr>
          <a:xfrm>
            <a:off x="2986292" y="649264"/>
            <a:ext cx="7051455"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the role of the Ruach </a:t>
            </a:r>
            <a:r>
              <a:rPr kumimoji="0" lang="en-US" sz="4400" b="1" i="0" u="none" strike="noStrike" kern="1200" cap="none" spc="0" normalizeH="0" baseline="0" noProof="0" dirty="0" err="1">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Ha’Qodesh</a:t>
            </a: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 (Holy Spirit)?</a:t>
            </a:r>
          </a:p>
        </p:txBody>
      </p:sp>
      <p:sp>
        <p:nvSpPr>
          <p:cNvPr id="4" name="TextBox 3">
            <a:extLst>
              <a:ext uri="{FF2B5EF4-FFF2-40B4-BE49-F238E27FC236}">
                <a16:creationId xmlns:a16="http://schemas.microsoft.com/office/drawing/2014/main" id="{5EA9A24A-235A-E374-E9DC-83357B999C20}"/>
              </a:ext>
            </a:extLst>
          </p:cNvPr>
          <p:cNvSpPr txBox="1"/>
          <p:nvPr/>
        </p:nvSpPr>
        <p:spPr>
          <a:xfrm>
            <a:off x="302756" y="1271692"/>
            <a:ext cx="2380780"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A02B93">
                    <a:lumMod val="20000"/>
                    <a:lumOff val="80000"/>
                  </a:srgbClr>
                </a:solidFill>
                <a:effectLst/>
                <a:uLnTx/>
                <a:uFillTx/>
                <a:latin typeface="CMG Sans Black" panose="00000A00000000000000" pitchFamily="2" charset="0"/>
                <a:ea typeface="+mn-ea"/>
                <a:cs typeface="+mn-cs"/>
              </a:rPr>
              <a:t>13</a:t>
            </a:r>
          </a:p>
        </p:txBody>
      </p:sp>
      <p:sp>
        <p:nvSpPr>
          <p:cNvPr id="6" name="TextBox 5">
            <a:extLst>
              <a:ext uri="{FF2B5EF4-FFF2-40B4-BE49-F238E27FC236}">
                <a16:creationId xmlns:a16="http://schemas.microsoft.com/office/drawing/2014/main" id="{0F132CF8-0266-0FE1-E8DF-DB8E78A3E1D3}"/>
              </a:ext>
            </a:extLst>
          </p:cNvPr>
          <p:cNvSpPr txBox="1"/>
          <p:nvPr/>
        </p:nvSpPr>
        <p:spPr>
          <a:xfrm>
            <a:off x="302756" y="4072443"/>
            <a:ext cx="11644598" cy="2062103"/>
          </a:xfrm>
          <a:prstGeom prst="rect">
            <a:avLst/>
          </a:prstGeom>
          <a:noFill/>
        </p:spPr>
        <p:txBody>
          <a:bodyPr wrap="square">
            <a:spAutoFit/>
          </a:bodyPr>
          <a:lstStyle/>
          <a:p>
            <a:pPr lvl="0" algn="ctr">
              <a:defRPr/>
            </a:pPr>
            <a:r>
              <a:rPr lang="en-US" sz="3200" b="1" dirty="0">
                <a:solidFill>
                  <a:schemeClr val="accent5">
                    <a:lumMod val="75000"/>
                  </a:schemeClr>
                </a:solidFill>
              </a:rPr>
              <a:t>Acts 1:8</a:t>
            </a:r>
          </a:p>
          <a:p>
            <a:pPr lvl="0" algn="ctr">
              <a:defRPr/>
            </a:pPr>
            <a:r>
              <a:rPr lang="en-US" sz="3200" b="1" dirty="0">
                <a:solidFill>
                  <a:srgbClr val="A02B93">
                    <a:lumMod val="50000"/>
                  </a:srgbClr>
                </a:solidFill>
              </a:rPr>
              <a:t>But you will receive power when the Holy Spirit comes on you; and you will be my witnesses in Jerusalem, and in all Judea and Samaria, and to the ends of the earth.”</a:t>
            </a:r>
            <a:endParaRPr kumimoji="0" lang="en-US" sz="3200" b="1" i="0" u="none" strike="noStrike" kern="1200" cap="none" spc="0" normalizeH="0" baseline="0" noProof="0" dirty="0">
              <a:ln>
                <a:noFill/>
              </a:ln>
              <a:solidFill>
                <a:srgbClr val="A02B93">
                  <a:lumMod val="60000"/>
                  <a:lumOff val="40000"/>
                </a:srgb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06B15F0C-6436-6165-A906-5DB1DF5C5177}"/>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D78BA87-CC0A-D269-9FA1-1564D19A52CC}"/>
              </a:ext>
            </a:extLst>
          </p:cNvPr>
          <p:cNvSpPr txBox="1"/>
          <p:nvPr/>
        </p:nvSpPr>
        <p:spPr>
          <a:xfrm>
            <a:off x="11071301" y="309547"/>
            <a:ext cx="787395" cy="523220"/>
          </a:xfrm>
          <a:prstGeom prst="rect">
            <a:avLst/>
          </a:prstGeom>
          <a:noFill/>
        </p:spPr>
        <p:txBody>
          <a:bodyPr wrap="none" rtlCol="0">
            <a:spAutoFit/>
          </a:bodyPr>
          <a:lstStyle/>
          <a:p>
            <a:r>
              <a:rPr lang="en-US" sz="2800" b="1" dirty="0"/>
              <a:t>P24</a:t>
            </a:r>
            <a:endParaRPr lang="en-US" b="1" dirty="0"/>
          </a:p>
        </p:txBody>
      </p:sp>
    </p:spTree>
    <p:extLst>
      <p:ext uri="{BB962C8B-B14F-4D97-AF65-F5344CB8AC3E}">
        <p14:creationId xmlns:p14="http://schemas.microsoft.com/office/powerpoint/2010/main" val="241237259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a:extLst>
            <a:ext uri="{FF2B5EF4-FFF2-40B4-BE49-F238E27FC236}">
              <a16:creationId xmlns:a16="http://schemas.microsoft.com/office/drawing/2014/main" id="{48699FC1-429E-0856-387A-6BD70F31746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C4F05E3-EB61-97CB-6A13-A8ACDD105316}"/>
              </a:ext>
            </a:extLst>
          </p:cNvPr>
          <p:cNvSpPr/>
          <p:nvPr/>
        </p:nvSpPr>
        <p:spPr>
          <a:xfrm>
            <a:off x="0" y="3348990"/>
            <a:ext cx="12192000" cy="350901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77D9A45B-5071-AC09-91D7-B50A8DB3A08C}"/>
              </a:ext>
            </a:extLst>
          </p:cNvPr>
          <p:cNvSpPr txBox="1"/>
          <p:nvPr/>
        </p:nvSpPr>
        <p:spPr>
          <a:xfrm>
            <a:off x="2986292" y="649264"/>
            <a:ext cx="7051455"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the role of the Ruach </a:t>
            </a:r>
            <a:r>
              <a:rPr kumimoji="0" lang="en-US" sz="4400" b="1" i="0" u="none" strike="noStrike" kern="1200" cap="none" spc="0" normalizeH="0" baseline="0" noProof="0" dirty="0" err="1">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Ha’Qodesh</a:t>
            </a: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 (Holy Spirit)?</a:t>
            </a:r>
          </a:p>
        </p:txBody>
      </p:sp>
      <p:sp>
        <p:nvSpPr>
          <p:cNvPr id="4" name="TextBox 3">
            <a:extLst>
              <a:ext uri="{FF2B5EF4-FFF2-40B4-BE49-F238E27FC236}">
                <a16:creationId xmlns:a16="http://schemas.microsoft.com/office/drawing/2014/main" id="{E4EE69DE-8A3C-A333-099F-F437EE5964C8}"/>
              </a:ext>
            </a:extLst>
          </p:cNvPr>
          <p:cNvSpPr txBox="1"/>
          <p:nvPr/>
        </p:nvSpPr>
        <p:spPr>
          <a:xfrm>
            <a:off x="302756" y="1271692"/>
            <a:ext cx="2380780"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A02B93">
                    <a:lumMod val="20000"/>
                    <a:lumOff val="80000"/>
                  </a:srgbClr>
                </a:solidFill>
                <a:effectLst/>
                <a:uLnTx/>
                <a:uFillTx/>
                <a:latin typeface="CMG Sans Black" panose="00000A00000000000000" pitchFamily="2" charset="0"/>
                <a:ea typeface="+mn-ea"/>
                <a:cs typeface="+mn-cs"/>
              </a:rPr>
              <a:t>13</a:t>
            </a:r>
          </a:p>
        </p:txBody>
      </p:sp>
      <p:sp>
        <p:nvSpPr>
          <p:cNvPr id="6" name="TextBox 5">
            <a:extLst>
              <a:ext uri="{FF2B5EF4-FFF2-40B4-BE49-F238E27FC236}">
                <a16:creationId xmlns:a16="http://schemas.microsoft.com/office/drawing/2014/main" id="{2D9068F5-1BB1-0F3F-23FE-DC9D164C0429}"/>
              </a:ext>
            </a:extLst>
          </p:cNvPr>
          <p:cNvSpPr txBox="1"/>
          <p:nvPr/>
        </p:nvSpPr>
        <p:spPr>
          <a:xfrm>
            <a:off x="273701" y="4072443"/>
            <a:ext cx="11644598" cy="2062103"/>
          </a:xfrm>
          <a:prstGeom prst="rect">
            <a:avLst/>
          </a:prstGeom>
          <a:noFill/>
        </p:spPr>
        <p:txBody>
          <a:bodyPr wrap="square">
            <a:spAutoFit/>
          </a:bodyPr>
          <a:lstStyle/>
          <a:p>
            <a:pPr lvl="0" algn="ctr">
              <a:defRPr/>
            </a:pPr>
            <a:r>
              <a:rPr lang="en-US" sz="3200" b="1" dirty="0">
                <a:solidFill>
                  <a:srgbClr val="A02B93">
                    <a:lumMod val="50000"/>
                  </a:srgbClr>
                </a:solidFill>
              </a:rPr>
              <a:t>Interpretation shows dependence on Him. The apologetic rejects self-reliance. Application calls for daily surrender. Like wind powering a sail, the Spirit moves the believer. The Church operates through Him.</a:t>
            </a:r>
            <a:endParaRPr kumimoji="0" lang="en-US" sz="3200" b="1" i="0" u="none" strike="noStrike" kern="1200" cap="none" spc="0" normalizeH="0" baseline="0" noProof="0" dirty="0">
              <a:ln>
                <a:noFill/>
              </a:ln>
              <a:solidFill>
                <a:srgbClr val="A02B93">
                  <a:lumMod val="60000"/>
                  <a:lumOff val="40000"/>
                </a:srgb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824B9FE6-3DD2-1FAF-A3F3-B955FC7244E6}"/>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52A97C1-EEF2-4B6A-551B-B1DCF34FE1AC}"/>
              </a:ext>
            </a:extLst>
          </p:cNvPr>
          <p:cNvSpPr txBox="1"/>
          <p:nvPr/>
        </p:nvSpPr>
        <p:spPr>
          <a:xfrm>
            <a:off x="11071301" y="309547"/>
            <a:ext cx="787395" cy="523220"/>
          </a:xfrm>
          <a:prstGeom prst="rect">
            <a:avLst/>
          </a:prstGeom>
          <a:noFill/>
        </p:spPr>
        <p:txBody>
          <a:bodyPr wrap="none" rtlCol="0">
            <a:spAutoFit/>
          </a:bodyPr>
          <a:lstStyle/>
          <a:p>
            <a:r>
              <a:rPr lang="en-US" sz="2800" b="1" dirty="0"/>
              <a:t>P24</a:t>
            </a:r>
            <a:endParaRPr lang="en-US" b="1" dirty="0"/>
          </a:p>
        </p:txBody>
      </p:sp>
    </p:spTree>
    <p:extLst>
      <p:ext uri="{BB962C8B-B14F-4D97-AF65-F5344CB8AC3E}">
        <p14:creationId xmlns:p14="http://schemas.microsoft.com/office/powerpoint/2010/main" val="94422249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B782F943-3B30-8568-1E21-6D0BD88984B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DD55F1C-69C1-2B29-F9DC-A533F353B214}"/>
              </a:ext>
            </a:extLst>
          </p:cNvPr>
          <p:cNvSpPr/>
          <p:nvPr/>
        </p:nvSpPr>
        <p:spPr>
          <a:xfrm>
            <a:off x="0" y="3348990"/>
            <a:ext cx="12192000" cy="350901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6">
                  <a:lumMod val="20000"/>
                  <a:lumOff val="80000"/>
                </a:schemeClr>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71AA2617-C9C5-060C-FCC9-82C5A83B0DDC}"/>
              </a:ext>
            </a:extLst>
          </p:cNvPr>
          <p:cNvSpPr txBox="1"/>
          <p:nvPr/>
        </p:nvSpPr>
        <p:spPr>
          <a:xfrm>
            <a:off x="2986292" y="1148581"/>
            <a:ext cx="7051455"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accent6">
                    <a:lumMod val="20000"/>
                    <a:lumOff val="8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the church?</a:t>
            </a:r>
          </a:p>
        </p:txBody>
      </p:sp>
      <p:sp>
        <p:nvSpPr>
          <p:cNvPr id="4" name="TextBox 3">
            <a:extLst>
              <a:ext uri="{FF2B5EF4-FFF2-40B4-BE49-F238E27FC236}">
                <a16:creationId xmlns:a16="http://schemas.microsoft.com/office/drawing/2014/main" id="{470F50B0-E63B-329A-C1EB-6ADA78553FDD}"/>
              </a:ext>
            </a:extLst>
          </p:cNvPr>
          <p:cNvSpPr txBox="1"/>
          <p:nvPr/>
        </p:nvSpPr>
        <p:spPr>
          <a:xfrm>
            <a:off x="302756" y="1271692"/>
            <a:ext cx="2590774"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accent6">
                    <a:lumMod val="20000"/>
                    <a:lumOff val="80000"/>
                  </a:schemeClr>
                </a:solidFill>
                <a:effectLst/>
                <a:uLnTx/>
                <a:uFillTx/>
                <a:latin typeface="CMG Sans Black" panose="00000A00000000000000" pitchFamily="2" charset="0"/>
                <a:ea typeface="+mn-ea"/>
                <a:cs typeface="+mn-cs"/>
              </a:rPr>
              <a:t>14</a:t>
            </a:r>
          </a:p>
        </p:txBody>
      </p:sp>
      <p:sp>
        <p:nvSpPr>
          <p:cNvPr id="6" name="TextBox 5">
            <a:extLst>
              <a:ext uri="{FF2B5EF4-FFF2-40B4-BE49-F238E27FC236}">
                <a16:creationId xmlns:a16="http://schemas.microsoft.com/office/drawing/2014/main" id="{53727153-6786-C90B-101E-C3B288DFD0BA}"/>
              </a:ext>
            </a:extLst>
          </p:cNvPr>
          <p:cNvSpPr txBox="1"/>
          <p:nvPr/>
        </p:nvSpPr>
        <p:spPr>
          <a:xfrm>
            <a:off x="273701" y="4311067"/>
            <a:ext cx="11644598" cy="1077218"/>
          </a:xfrm>
          <a:prstGeom prst="rect">
            <a:avLst/>
          </a:prstGeom>
          <a:noFill/>
        </p:spPr>
        <p:txBody>
          <a:bodyPr wrap="square">
            <a:spAutoFit/>
          </a:bodyPr>
          <a:lstStyle/>
          <a:p>
            <a:pPr lvl="0" algn="ctr">
              <a:defRPr/>
            </a:pPr>
            <a:r>
              <a:rPr lang="en-US" sz="3200" b="1" dirty="0">
                <a:solidFill>
                  <a:schemeClr val="accent6">
                    <a:lumMod val="75000"/>
                  </a:schemeClr>
                </a:solidFill>
              </a:rPr>
              <a:t>The Church is the Body of Christ </a:t>
            </a:r>
          </a:p>
          <a:p>
            <a:pPr lvl="0" algn="ctr">
              <a:defRPr/>
            </a:pPr>
            <a:r>
              <a:rPr lang="en-US" sz="3200" b="1" dirty="0">
                <a:solidFill>
                  <a:schemeClr val="accent6">
                    <a:lumMod val="75000"/>
                  </a:schemeClr>
                </a:solidFill>
              </a:rPr>
              <a:t>(Ephesians 4:4).</a:t>
            </a:r>
            <a:endParaRPr kumimoji="0" lang="en-US" sz="3200" b="1" i="0" u="none" strike="noStrike" kern="1200" cap="none" spc="0" normalizeH="0" baseline="0" noProof="0" dirty="0">
              <a:ln>
                <a:noFill/>
              </a:ln>
              <a:solidFill>
                <a:schemeClr val="accent6">
                  <a:lumMod val="75000"/>
                </a:schemeClr>
              </a:solidFill>
              <a:effectLst/>
              <a:uLnTx/>
              <a:uFillTx/>
              <a:latin typeface="Aptos" panose="02110004020202020204"/>
            </a:endParaRPr>
          </a:p>
        </p:txBody>
      </p:sp>
      <p:sp>
        <p:nvSpPr>
          <p:cNvPr id="7" name="Rectangle: Folded Corner 6">
            <a:extLst>
              <a:ext uri="{FF2B5EF4-FFF2-40B4-BE49-F238E27FC236}">
                <a16:creationId xmlns:a16="http://schemas.microsoft.com/office/drawing/2014/main" id="{C9AF9DF6-39FF-FDAA-3DD4-4B193B34D938}"/>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A97A3C2-10B5-2B74-21CF-DDEF695748A4}"/>
              </a:ext>
            </a:extLst>
          </p:cNvPr>
          <p:cNvSpPr txBox="1"/>
          <p:nvPr/>
        </p:nvSpPr>
        <p:spPr>
          <a:xfrm>
            <a:off x="11071301" y="309547"/>
            <a:ext cx="787395" cy="523220"/>
          </a:xfrm>
          <a:prstGeom prst="rect">
            <a:avLst/>
          </a:prstGeom>
          <a:noFill/>
        </p:spPr>
        <p:txBody>
          <a:bodyPr wrap="none" rtlCol="0">
            <a:spAutoFit/>
          </a:bodyPr>
          <a:lstStyle/>
          <a:p>
            <a:r>
              <a:rPr lang="en-US" sz="2800" b="1" dirty="0"/>
              <a:t>P24</a:t>
            </a:r>
            <a:endParaRPr lang="en-US" b="1" dirty="0"/>
          </a:p>
        </p:txBody>
      </p:sp>
    </p:spTree>
    <p:extLst>
      <p:ext uri="{BB962C8B-B14F-4D97-AF65-F5344CB8AC3E}">
        <p14:creationId xmlns:p14="http://schemas.microsoft.com/office/powerpoint/2010/main" val="9506144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D784586D-9BC3-8C04-101D-BC0C147A45E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86E0540-58C1-C274-C4A1-64072FB2A0E2}"/>
              </a:ext>
            </a:extLst>
          </p:cNvPr>
          <p:cNvSpPr/>
          <p:nvPr/>
        </p:nvSpPr>
        <p:spPr>
          <a:xfrm>
            <a:off x="0" y="3348990"/>
            <a:ext cx="12192000" cy="350901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6">
                  <a:lumMod val="20000"/>
                  <a:lumOff val="80000"/>
                </a:schemeClr>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95466DEF-944F-540E-2F95-5DC81343234E}"/>
              </a:ext>
            </a:extLst>
          </p:cNvPr>
          <p:cNvSpPr txBox="1"/>
          <p:nvPr/>
        </p:nvSpPr>
        <p:spPr>
          <a:xfrm>
            <a:off x="2986292" y="1148581"/>
            <a:ext cx="7051455"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accent6">
                    <a:lumMod val="20000"/>
                    <a:lumOff val="8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the church?</a:t>
            </a:r>
          </a:p>
        </p:txBody>
      </p:sp>
      <p:sp>
        <p:nvSpPr>
          <p:cNvPr id="4" name="TextBox 3">
            <a:extLst>
              <a:ext uri="{FF2B5EF4-FFF2-40B4-BE49-F238E27FC236}">
                <a16:creationId xmlns:a16="http://schemas.microsoft.com/office/drawing/2014/main" id="{FA41893E-AA12-3CCD-850A-DDDF776CE775}"/>
              </a:ext>
            </a:extLst>
          </p:cNvPr>
          <p:cNvSpPr txBox="1"/>
          <p:nvPr/>
        </p:nvSpPr>
        <p:spPr>
          <a:xfrm>
            <a:off x="302756" y="1271692"/>
            <a:ext cx="2590774"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accent6">
                    <a:lumMod val="20000"/>
                    <a:lumOff val="80000"/>
                  </a:schemeClr>
                </a:solidFill>
                <a:effectLst/>
                <a:uLnTx/>
                <a:uFillTx/>
                <a:latin typeface="CMG Sans Black" panose="00000A00000000000000" pitchFamily="2" charset="0"/>
                <a:ea typeface="+mn-ea"/>
                <a:cs typeface="+mn-cs"/>
              </a:rPr>
              <a:t>14</a:t>
            </a:r>
          </a:p>
        </p:txBody>
      </p:sp>
      <p:sp>
        <p:nvSpPr>
          <p:cNvPr id="6" name="TextBox 5">
            <a:extLst>
              <a:ext uri="{FF2B5EF4-FFF2-40B4-BE49-F238E27FC236}">
                <a16:creationId xmlns:a16="http://schemas.microsoft.com/office/drawing/2014/main" id="{3018B291-5A72-F279-C92E-115E595C1EE6}"/>
              </a:ext>
            </a:extLst>
          </p:cNvPr>
          <p:cNvSpPr txBox="1"/>
          <p:nvPr/>
        </p:nvSpPr>
        <p:spPr>
          <a:xfrm>
            <a:off x="273701" y="4311067"/>
            <a:ext cx="11644598" cy="1569660"/>
          </a:xfrm>
          <a:prstGeom prst="rect">
            <a:avLst/>
          </a:prstGeom>
          <a:noFill/>
        </p:spPr>
        <p:txBody>
          <a:bodyPr wrap="square">
            <a:spAutoFit/>
          </a:bodyPr>
          <a:lstStyle/>
          <a:p>
            <a:pPr lvl="0" algn="ctr">
              <a:defRPr/>
            </a:pPr>
            <a:r>
              <a:rPr lang="en-US" sz="3200" b="1" dirty="0">
                <a:solidFill>
                  <a:schemeClr val="accent6">
                    <a:lumMod val="60000"/>
                    <a:lumOff val="40000"/>
                  </a:schemeClr>
                </a:solidFill>
              </a:rPr>
              <a:t>Ephesians 4:4</a:t>
            </a:r>
          </a:p>
          <a:p>
            <a:pPr lvl="0" algn="ctr">
              <a:defRPr/>
            </a:pPr>
            <a:r>
              <a:rPr lang="en-US" sz="3200" b="1" dirty="0">
                <a:solidFill>
                  <a:schemeClr val="accent6">
                    <a:lumMod val="75000"/>
                  </a:schemeClr>
                </a:solidFill>
              </a:rPr>
              <a:t>There is one body and one Spirit, just as you were called to one hope when you were called;</a:t>
            </a:r>
            <a:endParaRPr kumimoji="0" lang="en-US" sz="3200" b="1" i="0" u="none" strike="noStrike" kern="1200" cap="none" spc="0" normalizeH="0" baseline="0" noProof="0" dirty="0">
              <a:ln>
                <a:noFill/>
              </a:ln>
              <a:solidFill>
                <a:schemeClr val="accent6">
                  <a:lumMod val="75000"/>
                </a:schemeClr>
              </a:solidFill>
              <a:effectLst/>
              <a:uLnTx/>
              <a:uFillTx/>
              <a:latin typeface="Aptos" panose="02110004020202020204"/>
            </a:endParaRPr>
          </a:p>
        </p:txBody>
      </p:sp>
      <p:sp>
        <p:nvSpPr>
          <p:cNvPr id="7" name="Rectangle: Folded Corner 6">
            <a:extLst>
              <a:ext uri="{FF2B5EF4-FFF2-40B4-BE49-F238E27FC236}">
                <a16:creationId xmlns:a16="http://schemas.microsoft.com/office/drawing/2014/main" id="{A2C19B44-52E0-035F-3BF2-C66389D915AB}"/>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9B96E80B-4562-4130-0A31-650AD461368B}"/>
              </a:ext>
            </a:extLst>
          </p:cNvPr>
          <p:cNvSpPr txBox="1"/>
          <p:nvPr/>
        </p:nvSpPr>
        <p:spPr>
          <a:xfrm>
            <a:off x="11071301" y="309547"/>
            <a:ext cx="787395" cy="523220"/>
          </a:xfrm>
          <a:prstGeom prst="rect">
            <a:avLst/>
          </a:prstGeom>
          <a:noFill/>
        </p:spPr>
        <p:txBody>
          <a:bodyPr wrap="none" rtlCol="0">
            <a:spAutoFit/>
          </a:bodyPr>
          <a:lstStyle/>
          <a:p>
            <a:r>
              <a:rPr lang="en-US" sz="2800" b="1" dirty="0"/>
              <a:t>P24</a:t>
            </a:r>
            <a:endParaRPr lang="en-US" b="1" dirty="0"/>
          </a:p>
        </p:txBody>
      </p:sp>
    </p:spTree>
    <p:extLst>
      <p:ext uri="{BB962C8B-B14F-4D97-AF65-F5344CB8AC3E}">
        <p14:creationId xmlns:p14="http://schemas.microsoft.com/office/powerpoint/2010/main" val="391580791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BAF5AEE7-CBA0-B3A7-DDB0-3CC0D79C056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024F292-AE96-46AD-A79B-484993F3A7CE}"/>
              </a:ext>
            </a:extLst>
          </p:cNvPr>
          <p:cNvSpPr/>
          <p:nvPr/>
        </p:nvSpPr>
        <p:spPr>
          <a:xfrm>
            <a:off x="0" y="3348990"/>
            <a:ext cx="12192000" cy="350901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6">
                  <a:lumMod val="20000"/>
                  <a:lumOff val="80000"/>
                </a:schemeClr>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1081639A-ADEE-36B4-3051-B50115A97F49}"/>
              </a:ext>
            </a:extLst>
          </p:cNvPr>
          <p:cNvSpPr txBox="1"/>
          <p:nvPr/>
        </p:nvSpPr>
        <p:spPr>
          <a:xfrm>
            <a:off x="2986292" y="1148581"/>
            <a:ext cx="7051455"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accent6">
                    <a:lumMod val="20000"/>
                    <a:lumOff val="8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the church?</a:t>
            </a:r>
          </a:p>
        </p:txBody>
      </p:sp>
      <p:sp>
        <p:nvSpPr>
          <p:cNvPr id="4" name="TextBox 3">
            <a:extLst>
              <a:ext uri="{FF2B5EF4-FFF2-40B4-BE49-F238E27FC236}">
                <a16:creationId xmlns:a16="http://schemas.microsoft.com/office/drawing/2014/main" id="{33D4D169-EF72-2A25-DF2E-E503351527DF}"/>
              </a:ext>
            </a:extLst>
          </p:cNvPr>
          <p:cNvSpPr txBox="1"/>
          <p:nvPr/>
        </p:nvSpPr>
        <p:spPr>
          <a:xfrm>
            <a:off x="302756" y="1271692"/>
            <a:ext cx="2590774"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accent6">
                    <a:lumMod val="20000"/>
                    <a:lumOff val="80000"/>
                  </a:schemeClr>
                </a:solidFill>
                <a:effectLst/>
                <a:uLnTx/>
                <a:uFillTx/>
                <a:latin typeface="CMG Sans Black" panose="00000A00000000000000" pitchFamily="2" charset="0"/>
                <a:ea typeface="+mn-ea"/>
                <a:cs typeface="+mn-cs"/>
              </a:rPr>
              <a:t>14</a:t>
            </a:r>
          </a:p>
        </p:txBody>
      </p:sp>
      <p:sp>
        <p:nvSpPr>
          <p:cNvPr id="6" name="TextBox 5">
            <a:extLst>
              <a:ext uri="{FF2B5EF4-FFF2-40B4-BE49-F238E27FC236}">
                <a16:creationId xmlns:a16="http://schemas.microsoft.com/office/drawing/2014/main" id="{4284B8D6-E788-473D-05B0-245F443A45C8}"/>
              </a:ext>
            </a:extLst>
          </p:cNvPr>
          <p:cNvSpPr txBox="1"/>
          <p:nvPr/>
        </p:nvSpPr>
        <p:spPr>
          <a:xfrm>
            <a:off x="214098" y="3993908"/>
            <a:ext cx="11644598" cy="2062103"/>
          </a:xfrm>
          <a:prstGeom prst="rect">
            <a:avLst/>
          </a:prstGeom>
          <a:noFill/>
        </p:spPr>
        <p:txBody>
          <a:bodyPr wrap="square">
            <a:spAutoFit/>
          </a:bodyPr>
          <a:lstStyle/>
          <a:p>
            <a:pPr lvl="0" algn="ctr">
              <a:defRPr/>
            </a:pPr>
            <a:r>
              <a:rPr lang="en-US" sz="3200" b="1" dirty="0">
                <a:solidFill>
                  <a:schemeClr val="accent6">
                    <a:lumMod val="75000"/>
                  </a:schemeClr>
                </a:solidFill>
              </a:rPr>
              <a:t>Interpretation reveals unity. The apologetic counters institutional-only views. Application calls for participation. Like a body, each part matters. The Church is a living organism.</a:t>
            </a:r>
            <a:endParaRPr kumimoji="0" lang="en-US" sz="3200" b="1" i="0" u="none" strike="noStrike" kern="1200" cap="none" spc="0" normalizeH="0" baseline="0" noProof="0" dirty="0">
              <a:ln>
                <a:noFill/>
              </a:ln>
              <a:solidFill>
                <a:schemeClr val="accent6">
                  <a:lumMod val="75000"/>
                </a:schemeClr>
              </a:solidFill>
              <a:effectLst/>
              <a:uLnTx/>
              <a:uFillTx/>
              <a:latin typeface="Aptos" panose="02110004020202020204"/>
            </a:endParaRPr>
          </a:p>
        </p:txBody>
      </p:sp>
      <p:sp>
        <p:nvSpPr>
          <p:cNvPr id="7" name="Rectangle: Folded Corner 6">
            <a:extLst>
              <a:ext uri="{FF2B5EF4-FFF2-40B4-BE49-F238E27FC236}">
                <a16:creationId xmlns:a16="http://schemas.microsoft.com/office/drawing/2014/main" id="{54DE046F-491B-26C9-66AF-044D471BEF4C}"/>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C3CB5AFD-961B-5462-3248-8F3A65849119}"/>
              </a:ext>
            </a:extLst>
          </p:cNvPr>
          <p:cNvSpPr txBox="1"/>
          <p:nvPr/>
        </p:nvSpPr>
        <p:spPr>
          <a:xfrm>
            <a:off x="11071301" y="309547"/>
            <a:ext cx="787395" cy="523220"/>
          </a:xfrm>
          <a:prstGeom prst="rect">
            <a:avLst/>
          </a:prstGeom>
          <a:noFill/>
        </p:spPr>
        <p:txBody>
          <a:bodyPr wrap="none" rtlCol="0">
            <a:spAutoFit/>
          </a:bodyPr>
          <a:lstStyle/>
          <a:p>
            <a:r>
              <a:rPr lang="en-US" sz="2800" b="1" dirty="0"/>
              <a:t>P24</a:t>
            </a:r>
            <a:endParaRPr lang="en-US" b="1" dirty="0"/>
          </a:p>
        </p:txBody>
      </p:sp>
    </p:spTree>
    <p:extLst>
      <p:ext uri="{BB962C8B-B14F-4D97-AF65-F5344CB8AC3E}">
        <p14:creationId xmlns:p14="http://schemas.microsoft.com/office/powerpoint/2010/main" val="127697184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a:extLst>
            <a:ext uri="{FF2B5EF4-FFF2-40B4-BE49-F238E27FC236}">
              <a16:creationId xmlns:a16="http://schemas.microsoft.com/office/drawing/2014/main" id="{C334C9B1-4BB1-56AF-06D3-4664060A4F2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3B60DF2-20B7-718D-7C78-1095289346E9}"/>
              </a:ext>
            </a:extLst>
          </p:cNvPr>
          <p:cNvSpPr/>
          <p:nvPr/>
        </p:nvSpPr>
        <p:spPr>
          <a:xfrm>
            <a:off x="0" y="3348990"/>
            <a:ext cx="12192000" cy="350901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lumMod val="65000"/>
                </a:schemeClr>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7B1EA8BC-D8D9-3899-98F0-98C3E38F938B}"/>
              </a:ext>
            </a:extLst>
          </p:cNvPr>
          <p:cNvSpPr txBox="1"/>
          <p:nvPr/>
        </p:nvSpPr>
        <p:spPr>
          <a:xfrm>
            <a:off x="2986292" y="1148581"/>
            <a:ext cx="7051455"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bg1">
                    <a:lumMod val="95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the mission of the Church?</a:t>
            </a:r>
          </a:p>
        </p:txBody>
      </p:sp>
      <p:sp>
        <p:nvSpPr>
          <p:cNvPr id="4" name="TextBox 3">
            <a:extLst>
              <a:ext uri="{FF2B5EF4-FFF2-40B4-BE49-F238E27FC236}">
                <a16:creationId xmlns:a16="http://schemas.microsoft.com/office/drawing/2014/main" id="{ABB50271-A769-E14D-D4F0-8F7E7D8F5597}"/>
              </a:ext>
            </a:extLst>
          </p:cNvPr>
          <p:cNvSpPr txBox="1"/>
          <p:nvPr/>
        </p:nvSpPr>
        <p:spPr>
          <a:xfrm>
            <a:off x="302756" y="1271692"/>
            <a:ext cx="2392001"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bg1">
                    <a:lumMod val="95000"/>
                  </a:schemeClr>
                </a:solidFill>
                <a:effectLst/>
                <a:uLnTx/>
                <a:uFillTx/>
                <a:latin typeface="CMG Sans Black" panose="00000A00000000000000" pitchFamily="2" charset="0"/>
                <a:ea typeface="+mn-ea"/>
                <a:cs typeface="+mn-cs"/>
              </a:rPr>
              <a:t>15</a:t>
            </a:r>
          </a:p>
        </p:txBody>
      </p:sp>
      <p:sp>
        <p:nvSpPr>
          <p:cNvPr id="6" name="TextBox 5">
            <a:extLst>
              <a:ext uri="{FF2B5EF4-FFF2-40B4-BE49-F238E27FC236}">
                <a16:creationId xmlns:a16="http://schemas.microsoft.com/office/drawing/2014/main" id="{B6AAD7A8-D08E-78BE-4497-4251AE549A61}"/>
              </a:ext>
            </a:extLst>
          </p:cNvPr>
          <p:cNvSpPr txBox="1"/>
          <p:nvPr/>
        </p:nvSpPr>
        <p:spPr>
          <a:xfrm>
            <a:off x="273701" y="4635328"/>
            <a:ext cx="11644598" cy="1077218"/>
          </a:xfrm>
          <a:prstGeom prst="rect">
            <a:avLst/>
          </a:prstGeom>
          <a:noFill/>
        </p:spPr>
        <p:txBody>
          <a:bodyPr wrap="square">
            <a:spAutoFit/>
          </a:bodyPr>
          <a:lstStyle/>
          <a:p>
            <a:pPr lvl="0" algn="ctr">
              <a:defRPr/>
            </a:pPr>
            <a:r>
              <a:rPr lang="en-US" sz="3200" b="1" dirty="0">
                <a:solidFill>
                  <a:schemeClr val="bg1">
                    <a:lumMod val="50000"/>
                  </a:schemeClr>
                </a:solidFill>
              </a:rPr>
              <a:t>The Church evangelizes, disciples, and transforms </a:t>
            </a:r>
          </a:p>
          <a:p>
            <a:pPr lvl="0" algn="ctr">
              <a:defRPr/>
            </a:pPr>
            <a:r>
              <a:rPr lang="en-US" sz="3200" b="1" dirty="0">
                <a:solidFill>
                  <a:schemeClr val="bg1">
                    <a:lumMod val="50000"/>
                  </a:schemeClr>
                </a:solidFill>
              </a:rPr>
              <a:t>(Matthew 28:19–20). </a:t>
            </a:r>
            <a:endParaRPr kumimoji="0" lang="en-US" sz="3200" b="1" i="0" u="none" strike="noStrike" kern="1200" cap="none" spc="0" normalizeH="0" baseline="0" noProof="0" dirty="0">
              <a:ln>
                <a:noFill/>
              </a:ln>
              <a:solidFill>
                <a:schemeClr val="bg1">
                  <a:lumMod val="50000"/>
                </a:schemeClr>
              </a:solidFill>
              <a:effectLst/>
              <a:uLnTx/>
              <a:uFillTx/>
              <a:latin typeface="Aptos" panose="02110004020202020204"/>
            </a:endParaRPr>
          </a:p>
        </p:txBody>
      </p:sp>
      <p:sp>
        <p:nvSpPr>
          <p:cNvPr id="7" name="Rectangle: Folded Corner 6">
            <a:extLst>
              <a:ext uri="{FF2B5EF4-FFF2-40B4-BE49-F238E27FC236}">
                <a16:creationId xmlns:a16="http://schemas.microsoft.com/office/drawing/2014/main" id="{62536D2F-0F07-6775-770B-01DEA3CF6243}"/>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44AF8124-030D-FE6C-4E0A-564E72A7843B}"/>
              </a:ext>
            </a:extLst>
          </p:cNvPr>
          <p:cNvSpPr txBox="1"/>
          <p:nvPr/>
        </p:nvSpPr>
        <p:spPr>
          <a:xfrm>
            <a:off x="11071301" y="309547"/>
            <a:ext cx="787395" cy="523220"/>
          </a:xfrm>
          <a:prstGeom prst="rect">
            <a:avLst/>
          </a:prstGeom>
          <a:noFill/>
        </p:spPr>
        <p:txBody>
          <a:bodyPr wrap="none" rtlCol="0">
            <a:spAutoFit/>
          </a:bodyPr>
          <a:lstStyle/>
          <a:p>
            <a:r>
              <a:rPr lang="en-US" sz="2800" b="1" dirty="0"/>
              <a:t>P24</a:t>
            </a:r>
            <a:endParaRPr lang="en-US" b="1" dirty="0"/>
          </a:p>
        </p:txBody>
      </p:sp>
    </p:spTree>
    <p:extLst>
      <p:ext uri="{BB962C8B-B14F-4D97-AF65-F5344CB8AC3E}">
        <p14:creationId xmlns:p14="http://schemas.microsoft.com/office/powerpoint/2010/main" val="31108380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a:extLst>
            <a:ext uri="{FF2B5EF4-FFF2-40B4-BE49-F238E27FC236}">
              <a16:creationId xmlns:a16="http://schemas.microsoft.com/office/drawing/2014/main" id="{C65857F8-F55B-DE3F-C7BF-02CBCA28187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235B383-B813-8AB8-A1A7-CD73BA935655}"/>
              </a:ext>
            </a:extLst>
          </p:cNvPr>
          <p:cNvSpPr/>
          <p:nvPr/>
        </p:nvSpPr>
        <p:spPr>
          <a:xfrm>
            <a:off x="0" y="3348990"/>
            <a:ext cx="12192000" cy="350901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lumMod val="65000"/>
                </a:schemeClr>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48F65A59-BCA7-DC8A-C40D-94F98CDBBBF2}"/>
              </a:ext>
            </a:extLst>
          </p:cNvPr>
          <p:cNvSpPr txBox="1"/>
          <p:nvPr/>
        </p:nvSpPr>
        <p:spPr>
          <a:xfrm>
            <a:off x="2986292" y="1148581"/>
            <a:ext cx="7051455"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bg1">
                    <a:lumMod val="95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the mission of the Church?</a:t>
            </a:r>
          </a:p>
        </p:txBody>
      </p:sp>
      <p:sp>
        <p:nvSpPr>
          <p:cNvPr id="4" name="TextBox 3">
            <a:extLst>
              <a:ext uri="{FF2B5EF4-FFF2-40B4-BE49-F238E27FC236}">
                <a16:creationId xmlns:a16="http://schemas.microsoft.com/office/drawing/2014/main" id="{8858CA68-0C22-9D57-5626-3B3B740B3363}"/>
              </a:ext>
            </a:extLst>
          </p:cNvPr>
          <p:cNvSpPr txBox="1"/>
          <p:nvPr/>
        </p:nvSpPr>
        <p:spPr>
          <a:xfrm>
            <a:off x="302756" y="1271692"/>
            <a:ext cx="2392001"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bg1">
                    <a:lumMod val="95000"/>
                  </a:schemeClr>
                </a:solidFill>
                <a:effectLst/>
                <a:uLnTx/>
                <a:uFillTx/>
                <a:latin typeface="CMG Sans Black" panose="00000A00000000000000" pitchFamily="2" charset="0"/>
                <a:ea typeface="+mn-ea"/>
                <a:cs typeface="+mn-cs"/>
              </a:rPr>
              <a:t>15</a:t>
            </a:r>
          </a:p>
        </p:txBody>
      </p:sp>
      <p:sp>
        <p:nvSpPr>
          <p:cNvPr id="6" name="TextBox 5">
            <a:extLst>
              <a:ext uri="{FF2B5EF4-FFF2-40B4-BE49-F238E27FC236}">
                <a16:creationId xmlns:a16="http://schemas.microsoft.com/office/drawing/2014/main" id="{E10FA7C3-1FE6-66F0-E459-D7F8A817C695}"/>
              </a:ext>
            </a:extLst>
          </p:cNvPr>
          <p:cNvSpPr txBox="1"/>
          <p:nvPr/>
        </p:nvSpPr>
        <p:spPr>
          <a:xfrm>
            <a:off x="273701" y="3580001"/>
            <a:ext cx="11644598" cy="3046988"/>
          </a:xfrm>
          <a:prstGeom prst="rect">
            <a:avLst/>
          </a:prstGeom>
          <a:noFill/>
        </p:spPr>
        <p:txBody>
          <a:bodyPr wrap="square">
            <a:spAutoFit/>
          </a:bodyPr>
          <a:lstStyle/>
          <a:p>
            <a:pPr lvl="0" algn="ctr">
              <a:defRPr/>
            </a:pPr>
            <a:r>
              <a:rPr lang="en-US" sz="3200" b="1" dirty="0">
                <a:solidFill>
                  <a:schemeClr val="bg2">
                    <a:lumMod val="75000"/>
                  </a:schemeClr>
                </a:solidFill>
              </a:rPr>
              <a:t>Matthew 28:19-20</a:t>
            </a:r>
          </a:p>
          <a:p>
            <a:pPr lvl="0" algn="ctr">
              <a:defRPr/>
            </a:pPr>
            <a:r>
              <a:rPr lang="en-US" sz="3200" b="1" dirty="0">
                <a:solidFill>
                  <a:schemeClr val="bg1">
                    <a:lumMod val="50000"/>
                  </a:schemeClr>
                </a:solidFill>
              </a:rPr>
              <a:t>Therefore go and make disciples of all nations, baptizing them in the name of the Father and of the Son and of the Holy Spirit, 20and teaching them to obey everything I have commanded you. And surely I am with you always, to the very end of the age.”</a:t>
            </a:r>
            <a:endParaRPr kumimoji="0" lang="en-US" sz="3200" b="1" i="0" u="none" strike="noStrike" kern="1200" cap="none" spc="0" normalizeH="0" baseline="0" noProof="0" dirty="0">
              <a:ln>
                <a:noFill/>
              </a:ln>
              <a:solidFill>
                <a:schemeClr val="bg1">
                  <a:lumMod val="50000"/>
                </a:schemeClr>
              </a:solidFill>
              <a:effectLst/>
              <a:uLnTx/>
              <a:uFillTx/>
              <a:latin typeface="Aptos" panose="02110004020202020204"/>
            </a:endParaRPr>
          </a:p>
        </p:txBody>
      </p:sp>
      <p:sp>
        <p:nvSpPr>
          <p:cNvPr id="7" name="Rectangle: Folded Corner 6">
            <a:extLst>
              <a:ext uri="{FF2B5EF4-FFF2-40B4-BE49-F238E27FC236}">
                <a16:creationId xmlns:a16="http://schemas.microsoft.com/office/drawing/2014/main" id="{6402B287-A212-A8C6-3EBA-F4EE64143404}"/>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AC742401-FBCD-9B36-9A3C-8DFA537A0217}"/>
              </a:ext>
            </a:extLst>
          </p:cNvPr>
          <p:cNvSpPr txBox="1"/>
          <p:nvPr/>
        </p:nvSpPr>
        <p:spPr>
          <a:xfrm>
            <a:off x="11071301" y="309547"/>
            <a:ext cx="787395" cy="523220"/>
          </a:xfrm>
          <a:prstGeom prst="rect">
            <a:avLst/>
          </a:prstGeom>
          <a:noFill/>
        </p:spPr>
        <p:txBody>
          <a:bodyPr wrap="none" rtlCol="0">
            <a:spAutoFit/>
          </a:bodyPr>
          <a:lstStyle/>
          <a:p>
            <a:r>
              <a:rPr lang="en-US" sz="2800" b="1" dirty="0"/>
              <a:t>P25</a:t>
            </a:r>
            <a:endParaRPr lang="en-US" b="1" dirty="0"/>
          </a:p>
        </p:txBody>
      </p:sp>
    </p:spTree>
    <p:extLst>
      <p:ext uri="{BB962C8B-B14F-4D97-AF65-F5344CB8AC3E}">
        <p14:creationId xmlns:p14="http://schemas.microsoft.com/office/powerpoint/2010/main" val="186350078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a:extLst>
            <a:ext uri="{FF2B5EF4-FFF2-40B4-BE49-F238E27FC236}">
              <a16:creationId xmlns:a16="http://schemas.microsoft.com/office/drawing/2014/main" id="{4B211262-82E6-A33E-1D6F-91EA0DBE802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1F85BC4-876E-C505-1B6F-2992547643A6}"/>
              </a:ext>
            </a:extLst>
          </p:cNvPr>
          <p:cNvSpPr/>
          <p:nvPr/>
        </p:nvSpPr>
        <p:spPr>
          <a:xfrm>
            <a:off x="0" y="3348990"/>
            <a:ext cx="12192000" cy="350901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lumMod val="65000"/>
                </a:schemeClr>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2067560C-F971-AC1A-4D07-7D313503AF4B}"/>
              </a:ext>
            </a:extLst>
          </p:cNvPr>
          <p:cNvSpPr txBox="1"/>
          <p:nvPr/>
        </p:nvSpPr>
        <p:spPr>
          <a:xfrm>
            <a:off x="2986292" y="1148581"/>
            <a:ext cx="7051455"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bg1">
                    <a:lumMod val="95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the mission of the Church?</a:t>
            </a:r>
          </a:p>
        </p:txBody>
      </p:sp>
      <p:sp>
        <p:nvSpPr>
          <p:cNvPr id="4" name="TextBox 3">
            <a:extLst>
              <a:ext uri="{FF2B5EF4-FFF2-40B4-BE49-F238E27FC236}">
                <a16:creationId xmlns:a16="http://schemas.microsoft.com/office/drawing/2014/main" id="{CE896268-2392-537C-066A-EC002DE01AE9}"/>
              </a:ext>
            </a:extLst>
          </p:cNvPr>
          <p:cNvSpPr txBox="1"/>
          <p:nvPr/>
        </p:nvSpPr>
        <p:spPr>
          <a:xfrm>
            <a:off x="302756" y="1271692"/>
            <a:ext cx="2392001"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bg1">
                    <a:lumMod val="95000"/>
                  </a:schemeClr>
                </a:solidFill>
                <a:effectLst/>
                <a:uLnTx/>
                <a:uFillTx/>
                <a:latin typeface="CMG Sans Black" panose="00000A00000000000000" pitchFamily="2" charset="0"/>
                <a:ea typeface="+mn-ea"/>
                <a:cs typeface="+mn-cs"/>
              </a:rPr>
              <a:t>15</a:t>
            </a:r>
          </a:p>
        </p:txBody>
      </p:sp>
      <p:sp>
        <p:nvSpPr>
          <p:cNvPr id="6" name="TextBox 5">
            <a:extLst>
              <a:ext uri="{FF2B5EF4-FFF2-40B4-BE49-F238E27FC236}">
                <a16:creationId xmlns:a16="http://schemas.microsoft.com/office/drawing/2014/main" id="{E1AC3946-3949-2730-9B80-A1018E16ADF2}"/>
              </a:ext>
            </a:extLst>
          </p:cNvPr>
          <p:cNvSpPr txBox="1"/>
          <p:nvPr/>
        </p:nvSpPr>
        <p:spPr>
          <a:xfrm>
            <a:off x="273701" y="4072443"/>
            <a:ext cx="11644598" cy="2062103"/>
          </a:xfrm>
          <a:prstGeom prst="rect">
            <a:avLst/>
          </a:prstGeom>
          <a:noFill/>
        </p:spPr>
        <p:txBody>
          <a:bodyPr wrap="square">
            <a:spAutoFit/>
          </a:bodyPr>
          <a:lstStyle/>
          <a:p>
            <a:pPr lvl="0" algn="ctr">
              <a:defRPr/>
            </a:pPr>
            <a:r>
              <a:rPr lang="en-US" sz="3200" b="1" dirty="0">
                <a:solidFill>
                  <a:schemeClr val="bg1">
                    <a:lumMod val="50000"/>
                  </a:schemeClr>
                </a:solidFill>
              </a:rPr>
              <a:t>Interpretation shows outward focus. The apologetic counters inward religion. Application requires active engagement. Like a sending force, the Church moves outward. The Church exists for mission.</a:t>
            </a:r>
            <a:endParaRPr kumimoji="0" lang="en-US" sz="3200" b="1" i="0" u="none" strike="noStrike" kern="1200" cap="none" spc="0" normalizeH="0" baseline="0" noProof="0" dirty="0">
              <a:ln>
                <a:noFill/>
              </a:ln>
              <a:solidFill>
                <a:schemeClr val="bg1">
                  <a:lumMod val="50000"/>
                </a:schemeClr>
              </a:solidFill>
              <a:effectLst/>
              <a:uLnTx/>
              <a:uFillTx/>
              <a:latin typeface="Aptos" panose="02110004020202020204"/>
            </a:endParaRPr>
          </a:p>
        </p:txBody>
      </p:sp>
      <p:sp>
        <p:nvSpPr>
          <p:cNvPr id="7" name="Rectangle: Folded Corner 6">
            <a:extLst>
              <a:ext uri="{FF2B5EF4-FFF2-40B4-BE49-F238E27FC236}">
                <a16:creationId xmlns:a16="http://schemas.microsoft.com/office/drawing/2014/main" id="{0B89B8D1-3A60-507D-82B1-387CC462DEE0}"/>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65CBEB8-0546-A2C4-C642-FBCACED1AC1A}"/>
              </a:ext>
            </a:extLst>
          </p:cNvPr>
          <p:cNvSpPr txBox="1"/>
          <p:nvPr/>
        </p:nvSpPr>
        <p:spPr>
          <a:xfrm>
            <a:off x="11071301" y="309547"/>
            <a:ext cx="787395" cy="523220"/>
          </a:xfrm>
          <a:prstGeom prst="rect">
            <a:avLst/>
          </a:prstGeom>
          <a:noFill/>
        </p:spPr>
        <p:txBody>
          <a:bodyPr wrap="none" rtlCol="0">
            <a:spAutoFit/>
          </a:bodyPr>
          <a:lstStyle/>
          <a:p>
            <a:r>
              <a:rPr lang="en-US" sz="2800" b="1" dirty="0"/>
              <a:t>P25</a:t>
            </a:r>
            <a:endParaRPr lang="en-US" b="1" dirty="0"/>
          </a:p>
        </p:txBody>
      </p:sp>
    </p:spTree>
    <p:extLst>
      <p:ext uri="{BB962C8B-B14F-4D97-AF65-F5344CB8AC3E}">
        <p14:creationId xmlns:p14="http://schemas.microsoft.com/office/powerpoint/2010/main" val="215061835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a:extLst>
            <a:ext uri="{FF2B5EF4-FFF2-40B4-BE49-F238E27FC236}">
              <a16:creationId xmlns:a16="http://schemas.microsoft.com/office/drawing/2014/main" id="{83FF6151-B729-ADC9-2AF4-96C3A15FF13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1EC02CD-6217-A7A0-E6D4-47A85D9C3B56}"/>
              </a:ext>
            </a:extLst>
          </p:cNvPr>
          <p:cNvSpPr/>
          <p:nvPr/>
        </p:nvSpPr>
        <p:spPr>
          <a:xfrm>
            <a:off x="0" y="3348990"/>
            <a:ext cx="12192000" cy="3509010"/>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lumMod val="65000"/>
                </a:schemeClr>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03DA398B-FD8B-BBE4-6C88-4565A1FD28CF}"/>
              </a:ext>
            </a:extLst>
          </p:cNvPr>
          <p:cNvSpPr txBox="1"/>
          <p:nvPr/>
        </p:nvSpPr>
        <p:spPr>
          <a:xfrm>
            <a:off x="2996802" y="723454"/>
            <a:ext cx="7051455"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bg2">
                    <a:lumMod val="9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the resurrection of the saved?</a:t>
            </a:r>
          </a:p>
        </p:txBody>
      </p:sp>
      <p:sp>
        <p:nvSpPr>
          <p:cNvPr id="4" name="TextBox 3">
            <a:extLst>
              <a:ext uri="{FF2B5EF4-FFF2-40B4-BE49-F238E27FC236}">
                <a16:creationId xmlns:a16="http://schemas.microsoft.com/office/drawing/2014/main" id="{1AACE5FA-3C22-14D9-05E8-E4E4373E8FEC}"/>
              </a:ext>
            </a:extLst>
          </p:cNvPr>
          <p:cNvSpPr txBox="1"/>
          <p:nvPr/>
        </p:nvSpPr>
        <p:spPr>
          <a:xfrm>
            <a:off x="302756" y="1271692"/>
            <a:ext cx="2481770"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tx1">
                    <a:lumMod val="50000"/>
                    <a:lumOff val="50000"/>
                  </a:schemeClr>
                </a:solidFill>
                <a:effectLst/>
                <a:uLnTx/>
                <a:uFillTx/>
                <a:latin typeface="CMG Sans Black" panose="00000A00000000000000" pitchFamily="2" charset="0"/>
                <a:ea typeface="+mn-ea"/>
                <a:cs typeface="+mn-cs"/>
              </a:rPr>
              <a:t>16</a:t>
            </a:r>
          </a:p>
        </p:txBody>
      </p:sp>
      <p:sp>
        <p:nvSpPr>
          <p:cNvPr id="6" name="TextBox 5">
            <a:extLst>
              <a:ext uri="{FF2B5EF4-FFF2-40B4-BE49-F238E27FC236}">
                <a16:creationId xmlns:a16="http://schemas.microsoft.com/office/drawing/2014/main" id="{05AE3337-C27F-D52E-50F0-A46792EAAF08}"/>
              </a:ext>
            </a:extLst>
          </p:cNvPr>
          <p:cNvSpPr txBox="1"/>
          <p:nvPr/>
        </p:nvSpPr>
        <p:spPr>
          <a:xfrm>
            <a:off x="378804" y="4887309"/>
            <a:ext cx="11644598" cy="584775"/>
          </a:xfrm>
          <a:prstGeom prst="rect">
            <a:avLst/>
          </a:prstGeom>
          <a:noFill/>
        </p:spPr>
        <p:txBody>
          <a:bodyPr wrap="square">
            <a:spAutoFit/>
          </a:bodyPr>
          <a:lstStyle/>
          <a:p>
            <a:pPr lvl="0" algn="ctr">
              <a:defRPr/>
            </a:pPr>
            <a:r>
              <a:rPr lang="en-US" sz="3200" b="1" dirty="0">
                <a:solidFill>
                  <a:schemeClr val="tx1">
                    <a:lumMod val="95000"/>
                    <a:lumOff val="5000"/>
                  </a:schemeClr>
                </a:solidFill>
              </a:rPr>
              <a:t>Believers rise to life (John 5:29). </a:t>
            </a:r>
            <a:endParaRPr kumimoji="0" lang="en-US" sz="3200" b="1" i="0" u="none" strike="noStrike" kern="1200" cap="none" spc="0" normalizeH="0" baseline="0" noProof="0" dirty="0">
              <a:ln>
                <a:noFill/>
              </a:ln>
              <a:solidFill>
                <a:schemeClr val="tx1">
                  <a:lumMod val="95000"/>
                  <a:lumOff val="5000"/>
                </a:schemeClr>
              </a:solidFill>
              <a:effectLst/>
              <a:uLnTx/>
              <a:uFillTx/>
              <a:latin typeface="Aptos" panose="02110004020202020204"/>
            </a:endParaRPr>
          </a:p>
        </p:txBody>
      </p:sp>
      <p:sp>
        <p:nvSpPr>
          <p:cNvPr id="7" name="Rectangle: Folded Corner 6">
            <a:extLst>
              <a:ext uri="{FF2B5EF4-FFF2-40B4-BE49-F238E27FC236}">
                <a16:creationId xmlns:a16="http://schemas.microsoft.com/office/drawing/2014/main" id="{483F7F28-9194-7376-7159-116C04A5F190}"/>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AF4A3BE9-640C-94BE-EF23-9552549D867B}"/>
              </a:ext>
            </a:extLst>
          </p:cNvPr>
          <p:cNvSpPr txBox="1"/>
          <p:nvPr/>
        </p:nvSpPr>
        <p:spPr>
          <a:xfrm>
            <a:off x="11071301" y="309547"/>
            <a:ext cx="787395" cy="523220"/>
          </a:xfrm>
          <a:prstGeom prst="rect">
            <a:avLst/>
          </a:prstGeom>
          <a:noFill/>
        </p:spPr>
        <p:txBody>
          <a:bodyPr wrap="none" rtlCol="0">
            <a:spAutoFit/>
          </a:bodyPr>
          <a:lstStyle/>
          <a:p>
            <a:r>
              <a:rPr lang="en-US" sz="2800" b="1" dirty="0"/>
              <a:t>P25</a:t>
            </a:r>
            <a:endParaRPr lang="en-US" b="1" dirty="0"/>
          </a:p>
        </p:txBody>
      </p:sp>
    </p:spTree>
    <p:extLst>
      <p:ext uri="{BB962C8B-B14F-4D97-AF65-F5344CB8AC3E}">
        <p14:creationId xmlns:p14="http://schemas.microsoft.com/office/powerpoint/2010/main" val="38004875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a:extLst>
            <a:ext uri="{FF2B5EF4-FFF2-40B4-BE49-F238E27FC236}">
              <a16:creationId xmlns:a16="http://schemas.microsoft.com/office/drawing/2014/main" id="{0C35493E-CD53-E59F-9F87-1BAF1AE9693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CD9D868-D500-1312-0DAD-3F23009F176B}"/>
              </a:ext>
            </a:extLst>
          </p:cNvPr>
          <p:cNvSpPr/>
          <p:nvPr/>
        </p:nvSpPr>
        <p:spPr>
          <a:xfrm>
            <a:off x="0" y="3348990"/>
            <a:ext cx="12192000" cy="3509010"/>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lumMod val="65000"/>
                </a:schemeClr>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538AF984-1F97-9526-8E9C-4CC2755092F5}"/>
              </a:ext>
            </a:extLst>
          </p:cNvPr>
          <p:cNvSpPr txBox="1"/>
          <p:nvPr/>
        </p:nvSpPr>
        <p:spPr>
          <a:xfrm>
            <a:off x="2996802" y="723454"/>
            <a:ext cx="7051455"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bg2">
                    <a:lumMod val="9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the resurrection of the saved?</a:t>
            </a:r>
          </a:p>
        </p:txBody>
      </p:sp>
      <p:sp>
        <p:nvSpPr>
          <p:cNvPr id="4" name="TextBox 3">
            <a:extLst>
              <a:ext uri="{FF2B5EF4-FFF2-40B4-BE49-F238E27FC236}">
                <a16:creationId xmlns:a16="http://schemas.microsoft.com/office/drawing/2014/main" id="{6FA37EFE-1E7C-7479-DF13-0EDC8F12E052}"/>
              </a:ext>
            </a:extLst>
          </p:cNvPr>
          <p:cNvSpPr txBox="1"/>
          <p:nvPr/>
        </p:nvSpPr>
        <p:spPr>
          <a:xfrm>
            <a:off x="302756" y="1271692"/>
            <a:ext cx="2481770"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tx1">
                    <a:lumMod val="50000"/>
                    <a:lumOff val="50000"/>
                  </a:schemeClr>
                </a:solidFill>
                <a:effectLst/>
                <a:uLnTx/>
                <a:uFillTx/>
                <a:latin typeface="CMG Sans Black" panose="00000A00000000000000" pitchFamily="2" charset="0"/>
                <a:ea typeface="+mn-ea"/>
                <a:cs typeface="+mn-cs"/>
              </a:rPr>
              <a:t>16</a:t>
            </a:r>
          </a:p>
        </p:txBody>
      </p:sp>
      <p:sp>
        <p:nvSpPr>
          <p:cNvPr id="6" name="TextBox 5">
            <a:extLst>
              <a:ext uri="{FF2B5EF4-FFF2-40B4-BE49-F238E27FC236}">
                <a16:creationId xmlns:a16="http://schemas.microsoft.com/office/drawing/2014/main" id="{FE561E12-6DA8-5D9F-763F-C4D4FF7AFEDB}"/>
              </a:ext>
            </a:extLst>
          </p:cNvPr>
          <p:cNvSpPr txBox="1"/>
          <p:nvPr/>
        </p:nvSpPr>
        <p:spPr>
          <a:xfrm>
            <a:off x="437797" y="4072443"/>
            <a:ext cx="11644598" cy="2062103"/>
          </a:xfrm>
          <a:prstGeom prst="rect">
            <a:avLst/>
          </a:prstGeom>
          <a:noFill/>
        </p:spPr>
        <p:txBody>
          <a:bodyPr wrap="square">
            <a:spAutoFit/>
          </a:bodyPr>
          <a:lstStyle/>
          <a:p>
            <a:pPr lvl="0" algn="ctr">
              <a:defRPr/>
            </a:pPr>
            <a:r>
              <a:rPr lang="en-US" sz="3200" b="1" dirty="0">
                <a:solidFill>
                  <a:schemeClr val="bg2">
                    <a:lumMod val="75000"/>
                  </a:schemeClr>
                </a:solidFill>
              </a:rPr>
              <a:t>John 5:29</a:t>
            </a:r>
          </a:p>
          <a:p>
            <a:pPr lvl="0" algn="ctr">
              <a:defRPr/>
            </a:pPr>
            <a:r>
              <a:rPr lang="en-US" sz="3200" b="1" dirty="0">
                <a:solidFill>
                  <a:schemeClr val="tx1">
                    <a:lumMod val="95000"/>
                    <a:lumOff val="5000"/>
                  </a:schemeClr>
                </a:solidFill>
              </a:rPr>
              <a:t>and come out—those who have done what is good will rise to live, and those who have done what is evil will rise to be condemned. </a:t>
            </a:r>
            <a:endParaRPr kumimoji="0" lang="en-US" sz="3200" b="1" i="0" u="none" strike="noStrike" kern="1200" cap="none" spc="0" normalizeH="0" baseline="0" noProof="0" dirty="0">
              <a:ln>
                <a:noFill/>
              </a:ln>
              <a:solidFill>
                <a:schemeClr val="tx1">
                  <a:lumMod val="95000"/>
                  <a:lumOff val="5000"/>
                </a:schemeClr>
              </a:solidFill>
              <a:effectLst/>
              <a:uLnTx/>
              <a:uFillTx/>
              <a:latin typeface="Aptos" panose="02110004020202020204"/>
            </a:endParaRPr>
          </a:p>
        </p:txBody>
      </p:sp>
      <p:sp>
        <p:nvSpPr>
          <p:cNvPr id="7" name="Rectangle: Folded Corner 6">
            <a:extLst>
              <a:ext uri="{FF2B5EF4-FFF2-40B4-BE49-F238E27FC236}">
                <a16:creationId xmlns:a16="http://schemas.microsoft.com/office/drawing/2014/main" id="{2A68A093-F2E3-BFA1-1CD0-25CD3E670D9F}"/>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BE91BA8-A903-055C-0DC8-55B74286BA8F}"/>
              </a:ext>
            </a:extLst>
          </p:cNvPr>
          <p:cNvSpPr txBox="1"/>
          <p:nvPr/>
        </p:nvSpPr>
        <p:spPr>
          <a:xfrm>
            <a:off x="11071301" y="309547"/>
            <a:ext cx="787395" cy="523220"/>
          </a:xfrm>
          <a:prstGeom prst="rect">
            <a:avLst/>
          </a:prstGeom>
          <a:noFill/>
        </p:spPr>
        <p:txBody>
          <a:bodyPr wrap="none" rtlCol="0">
            <a:spAutoFit/>
          </a:bodyPr>
          <a:lstStyle/>
          <a:p>
            <a:r>
              <a:rPr lang="en-US" sz="2800" b="1" dirty="0"/>
              <a:t>P25</a:t>
            </a:r>
            <a:endParaRPr lang="en-US" b="1" dirty="0"/>
          </a:p>
        </p:txBody>
      </p:sp>
    </p:spTree>
    <p:extLst>
      <p:ext uri="{BB962C8B-B14F-4D97-AF65-F5344CB8AC3E}">
        <p14:creationId xmlns:p14="http://schemas.microsoft.com/office/powerpoint/2010/main" val="168489254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a:extLst>
            <a:ext uri="{FF2B5EF4-FFF2-40B4-BE49-F238E27FC236}">
              <a16:creationId xmlns:a16="http://schemas.microsoft.com/office/drawing/2014/main" id="{F12CDC0D-4F24-2E63-BDA3-4740CEFBCFD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7C02A6F-0B36-4807-9A40-E886C3801238}"/>
              </a:ext>
            </a:extLst>
          </p:cNvPr>
          <p:cNvSpPr/>
          <p:nvPr/>
        </p:nvSpPr>
        <p:spPr>
          <a:xfrm>
            <a:off x="0" y="3348990"/>
            <a:ext cx="12192000" cy="3509010"/>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lumMod val="65000"/>
                </a:schemeClr>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545A8185-1B56-3019-4772-5F5A98B37EED}"/>
              </a:ext>
            </a:extLst>
          </p:cNvPr>
          <p:cNvSpPr txBox="1"/>
          <p:nvPr/>
        </p:nvSpPr>
        <p:spPr>
          <a:xfrm>
            <a:off x="2996802" y="723454"/>
            <a:ext cx="7051455"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bg2">
                    <a:lumMod val="9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the resurrection of the saved?</a:t>
            </a:r>
          </a:p>
        </p:txBody>
      </p:sp>
      <p:sp>
        <p:nvSpPr>
          <p:cNvPr id="4" name="TextBox 3">
            <a:extLst>
              <a:ext uri="{FF2B5EF4-FFF2-40B4-BE49-F238E27FC236}">
                <a16:creationId xmlns:a16="http://schemas.microsoft.com/office/drawing/2014/main" id="{4182C3A7-5ECB-AE2C-1B86-6E146CDC6AA5}"/>
              </a:ext>
            </a:extLst>
          </p:cNvPr>
          <p:cNvSpPr txBox="1"/>
          <p:nvPr/>
        </p:nvSpPr>
        <p:spPr>
          <a:xfrm>
            <a:off x="302756" y="1271692"/>
            <a:ext cx="2481770"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tx1">
                    <a:lumMod val="50000"/>
                    <a:lumOff val="50000"/>
                  </a:schemeClr>
                </a:solidFill>
                <a:effectLst/>
                <a:uLnTx/>
                <a:uFillTx/>
                <a:latin typeface="CMG Sans Black" panose="00000A00000000000000" pitchFamily="2" charset="0"/>
                <a:ea typeface="+mn-ea"/>
                <a:cs typeface="+mn-cs"/>
              </a:rPr>
              <a:t>16</a:t>
            </a:r>
          </a:p>
        </p:txBody>
      </p:sp>
      <p:sp>
        <p:nvSpPr>
          <p:cNvPr id="6" name="TextBox 5">
            <a:extLst>
              <a:ext uri="{FF2B5EF4-FFF2-40B4-BE49-F238E27FC236}">
                <a16:creationId xmlns:a16="http://schemas.microsoft.com/office/drawing/2014/main" id="{6BB1D190-903C-EAF3-588C-3D1B19971007}"/>
              </a:ext>
            </a:extLst>
          </p:cNvPr>
          <p:cNvSpPr txBox="1"/>
          <p:nvPr/>
        </p:nvSpPr>
        <p:spPr>
          <a:xfrm>
            <a:off x="214098" y="4072443"/>
            <a:ext cx="11644598" cy="2062103"/>
          </a:xfrm>
          <a:prstGeom prst="rect">
            <a:avLst/>
          </a:prstGeom>
          <a:noFill/>
        </p:spPr>
        <p:txBody>
          <a:bodyPr wrap="square">
            <a:spAutoFit/>
          </a:bodyPr>
          <a:lstStyle/>
          <a:p>
            <a:pPr lvl="0" algn="ctr">
              <a:defRPr/>
            </a:pPr>
            <a:r>
              <a:rPr lang="en-US" sz="3200" b="1" dirty="0">
                <a:solidFill>
                  <a:schemeClr val="tx1">
                    <a:lumMod val="95000"/>
                    <a:lumOff val="5000"/>
                  </a:schemeClr>
                </a:solidFill>
              </a:rPr>
              <a:t>Interpretation affirms eternal hope. The apologetic counters denial of eternity. Application shapes priorities. Like a door opening into eternity, life continues. The Church prepares people for this.</a:t>
            </a:r>
            <a:endParaRPr kumimoji="0" lang="en-US" sz="3200" b="1" i="0" u="none" strike="noStrike" kern="1200" cap="none" spc="0" normalizeH="0" baseline="0" noProof="0" dirty="0">
              <a:ln>
                <a:noFill/>
              </a:ln>
              <a:solidFill>
                <a:schemeClr val="tx1">
                  <a:lumMod val="95000"/>
                  <a:lumOff val="5000"/>
                </a:schemeClr>
              </a:solidFill>
              <a:effectLst/>
              <a:uLnTx/>
              <a:uFillTx/>
              <a:latin typeface="Aptos" panose="02110004020202020204"/>
            </a:endParaRPr>
          </a:p>
        </p:txBody>
      </p:sp>
      <p:sp>
        <p:nvSpPr>
          <p:cNvPr id="7" name="Rectangle: Folded Corner 6">
            <a:extLst>
              <a:ext uri="{FF2B5EF4-FFF2-40B4-BE49-F238E27FC236}">
                <a16:creationId xmlns:a16="http://schemas.microsoft.com/office/drawing/2014/main" id="{2E64770C-A45C-EF1B-F71C-24C22DBC1A89}"/>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56E636DD-67D4-A537-3315-68A06BD05BCF}"/>
              </a:ext>
            </a:extLst>
          </p:cNvPr>
          <p:cNvSpPr txBox="1"/>
          <p:nvPr/>
        </p:nvSpPr>
        <p:spPr>
          <a:xfrm>
            <a:off x="11071301" y="309547"/>
            <a:ext cx="787395" cy="523220"/>
          </a:xfrm>
          <a:prstGeom prst="rect">
            <a:avLst/>
          </a:prstGeom>
          <a:noFill/>
        </p:spPr>
        <p:txBody>
          <a:bodyPr wrap="none" rtlCol="0">
            <a:spAutoFit/>
          </a:bodyPr>
          <a:lstStyle/>
          <a:p>
            <a:r>
              <a:rPr lang="en-US" sz="2800" b="1" dirty="0"/>
              <a:t>P25</a:t>
            </a:r>
            <a:endParaRPr lang="en-US" b="1" dirty="0"/>
          </a:p>
        </p:txBody>
      </p:sp>
    </p:spTree>
    <p:extLst>
      <p:ext uri="{BB962C8B-B14F-4D97-AF65-F5344CB8AC3E}">
        <p14:creationId xmlns:p14="http://schemas.microsoft.com/office/powerpoint/2010/main" val="384139027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a:extLst>
            <a:ext uri="{FF2B5EF4-FFF2-40B4-BE49-F238E27FC236}">
              <a16:creationId xmlns:a16="http://schemas.microsoft.com/office/drawing/2014/main" id="{ED7691D3-B898-1BC7-FA7B-86C2E78B3CC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26AFC15-A376-8F41-7D0E-C8C2CCCAD863}"/>
              </a:ext>
            </a:extLst>
          </p:cNvPr>
          <p:cNvSpPr/>
          <p:nvPr/>
        </p:nvSpPr>
        <p:spPr>
          <a:xfrm>
            <a:off x="0" y="3348990"/>
            <a:ext cx="12192000" cy="350901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lumMod val="65000"/>
                </a:schemeClr>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05EE6DD5-2C24-7E19-CF1C-B5CEAC8CC2BE}"/>
              </a:ext>
            </a:extLst>
          </p:cNvPr>
          <p:cNvSpPr txBox="1"/>
          <p:nvPr/>
        </p:nvSpPr>
        <p:spPr>
          <a:xfrm>
            <a:off x="2996802" y="723454"/>
            <a:ext cx="7051455"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tx1">
                    <a:lumMod val="50000"/>
                    <a:lumOff val="5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the resurrection of the lost?</a:t>
            </a:r>
          </a:p>
        </p:txBody>
      </p:sp>
      <p:sp>
        <p:nvSpPr>
          <p:cNvPr id="4" name="TextBox 3">
            <a:extLst>
              <a:ext uri="{FF2B5EF4-FFF2-40B4-BE49-F238E27FC236}">
                <a16:creationId xmlns:a16="http://schemas.microsoft.com/office/drawing/2014/main" id="{0CAFF5FD-3114-5D5A-BE31-4FC4D376D5F9}"/>
              </a:ext>
            </a:extLst>
          </p:cNvPr>
          <p:cNvSpPr txBox="1"/>
          <p:nvPr/>
        </p:nvSpPr>
        <p:spPr>
          <a:xfrm>
            <a:off x="302756" y="1271692"/>
            <a:ext cx="2448106"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bg2">
                    <a:lumMod val="90000"/>
                  </a:schemeClr>
                </a:solidFill>
                <a:effectLst/>
                <a:uLnTx/>
                <a:uFillTx/>
                <a:latin typeface="CMG Sans Black" panose="00000A00000000000000" pitchFamily="2" charset="0"/>
                <a:ea typeface="+mn-ea"/>
                <a:cs typeface="+mn-cs"/>
              </a:rPr>
              <a:t>17</a:t>
            </a:r>
          </a:p>
        </p:txBody>
      </p:sp>
      <p:sp>
        <p:nvSpPr>
          <p:cNvPr id="6" name="TextBox 5">
            <a:extLst>
              <a:ext uri="{FF2B5EF4-FFF2-40B4-BE49-F238E27FC236}">
                <a16:creationId xmlns:a16="http://schemas.microsoft.com/office/drawing/2014/main" id="{FC121AB1-EFC4-B25B-7933-38FCB88A0B4A}"/>
              </a:ext>
            </a:extLst>
          </p:cNvPr>
          <p:cNvSpPr txBox="1"/>
          <p:nvPr/>
        </p:nvSpPr>
        <p:spPr>
          <a:xfrm>
            <a:off x="214098" y="4594922"/>
            <a:ext cx="11644598" cy="584775"/>
          </a:xfrm>
          <a:prstGeom prst="rect">
            <a:avLst/>
          </a:prstGeom>
          <a:noFill/>
        </p:spPr>
        <p:txBody>
          <a:bodyPr wrap="square">
            <a:spAutoFit/>
          </a:bodyPr>
          <a:lstStyle/>
          <a:p>
            <a:pPr lvl="0" algn="ctr">
              <a:defRPr/>
            </a:pPr>
            <a:r>
              <a:rPr lang="en-US" sz="3200" b="1" dirty="0">
                <a:solidFill>
                  <a:schemeClr val="tx1">
                    <a:lumMod val="95000"/>
                    <a:lumOff val="5000"/>
                  </a:schemeClr>
                </a:solidFill>
              </a:rPr>
              <a:t>The lost face judgment (Revelation 20:12). </a:t>
            </a:r>
            <a:endParaRPr kumimoji="0" lang="en-US" sz="3200" b="1" i="0" u="none" strike="noStrike" kern="1200" cap="none" spc="0" normalizeH="0" baseline="0" noProof="0" dirty="0">
              <a:ln>
                <a:noFill/>
              </a:ln>
              <a:solidFill>
                <a:schemeClr val="tx1">
                  <a:lumMod val="95000"/>
                  <a:lumOff val="5000"/>
                </a:schemeClr>
              </a:solidFill>
              <a:effectLst/>
              <a:uLnTx/>
              <a:uFillTx/>
              <a:latin typeface="Aptos" panose="02110004020202020204"/>
            </a:endParaRPr>
          </a:p>
        </p:txBody>
      </p:sp>
      <p:sp>
        <p:nvSpPr>
          <p:cNvPr id="7" name="Rectangle: Folded Corner 6">
            <a:extLst>
              <a:ext uri="{FF2B5EF4-FFF2-40B4-BE49-F238E27FC236}">
                <a16:creationId xmlns:a16="http://schemas.microsoft.com/office/drawing/2014/main" id="{F7860199-E21E-79DA-C4FD-EB71B67151DE}"/>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C4D8255-B01E-FA11-5C51-51E8DC47110B}"/>
              </a:ext>
            </a:extLst>
          </p:cNvPr>
          <p:cNvSpPr txBox="1"/>
          <p:nvPr/>
        </p:nvSpPr>
        <p:spPr>
          <a:xfrm>
            <a:off x="11071301" y="309547"/>
            <a:ext cx="787395" cy="523220"/>
          </a:xfrm>
          <a:prstGeom prst="rect">
            <a:avLst/>
          </a:prstGeom>
          <a:noFill/>
        </p:spPr>
        <p:txBody>
          <a:bodyPr wrap="none" rtlCol="0">
            <a:spAutoFit/>
          </a:bodyPr>
          <a:lstStyle/>
          <a:p>
            <a:r>
              <a:rPr lang="en-US" sz="2800" b="1" dirty="0"/>
              <a:t>P25</a:t>
            </a:r>
            <a:endParaRPr lang="en-US" b="1" dirty="0"/>
          </a:p>
        </p:txBody>
      </p:sp>
    </p:spTree>
    <p:extLst>
      <p:ext uri="{BB962C8B-B14F-4D97-AF65-F5344CB8AC3E}">
        <p14:creationId xmlns:p14="http://schemas.microsoft.com/office/powerpoint/2010/main" val="4980390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a:extLst>
            <a:ext uri="{FF2B5EF4-FFF2-40B4-BE49-F238E27FC236}">
              <a16:creationId xmlns:a16="http://schemas.microsoft.com/office/drawing/2014/main" id="{319451F8-16C1-5F03-F746-D1BEDFF82E9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6235A7B-0B84-9CD2-E328-9DC7B1DCB3AF}"/>
              </a:ext>
            </a:extLst>
          </p:cNvPr>
          <p:cNvSpPr/>
          <p:nvPr/>
        </p:nvSpPr>
        <p:spPr>
          <a:xfrm>
            <a:off x="0" y="3348990"/>
            <a:ext cx="12192000" cy="350901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lumMod val="65000"/>
                </a:schemeClr>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19D6D48E-EB8C-5A7F-6D0F-AAC786B5436F}"/>
              </a:ext>
            </a:extLst>
          </p:cNvPr>
          <p:cNvSpPr txBox="1"/>
          <p:nvPr/>
        </p:nvSpPr>
        <p:spPr>
          <a:xfrm>
            <a:off x="2996802" y="723454"/>
            <a:ext cx="7051455"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tx1">
                    <a:lumMod val="50000"/>
                    <a:lumOff val="5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Why is the Church described as a “family of families”?</a:t>
            </a:r>
          </a:p>
        </p:txBody>
      </p:sp>
      <p:sp>
        <p:nvSpPr>
          <p:cNvPr id="4" name="TextBox 3">
            <a:extLst>
              <a:ext uri="{FF2B5EF4-FFF2-40B4-BE49-F238E27FC236}">
                <a16:creationId xmlns:a16="http://schemas.microsoft.com/office/drawing/2014/main" id="{06B75965-1C59-B66F-3E4C-90BD6F46BFB6}"/>
              </a:ext>
            </a:extLst>
          </p:cNvPr>
          <p:cNvSpPr txBox="1"/>
          <p:nvPr/>
        </p:nvSpPr>
        <p:spPr>
          <a:xfrm>
            <a:off x="302756" y="1271692"/>
            <a:ext cx="2448106"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bg2">
                    <a:lumMod val="90000"/>
                  </a:schemeClr>
                </a:solidFill>
                <a:effectLst/>
                <a:uLnTx/>
                <a:uFillTx/>
                <a:latin typeface="CMG Sans Black" panose="00000A00000000000000" pitchFamily="2" charset="0"/>
                <a:ea typeface="+mn-ea"/>
                <a:cs typeface="+mn-cs"/>
              </a:rPr>
              <a:t>17</a:t>
            </a:r>
          </a:p>
        </p:txBody>
      </p:sp>
      <p:sp>
        <p:nvSpPr>
          <p:cNvPr id="6" name="TextBox 5">
            <a:extLst>
              <a:ext uri="{FF2B5EF4-FFF2-40B4-BE49-F238E27FC236}">
                <a16:creationId xmlns:a16="http://schemas.microsoft.com/office/drawing/2014/main" id="{95C9E601-795D-CF88-B41F-9D4FA03DD161}"/>
              </a:ext>
            </a:extLst>
          </p:cNvPr>
          <p:cNvSpPr txBox="1"/>
          <p:nvPr/>
        </p:nvSpPr>
        <p:spPr>
          <a:xfrm>
            <a:off x="214098" y="3918570"/>
            <a:ext cx="11644598" cy="2554545"/>
          </a:xfrm>
          <a:prstGeom prst="rect">
            <a:avLst/>
          </a:prstGeom>
          <a:noFill/>
        </p:spPr>
        <p:txBody>
          <a:bodyPr wrap="square">
            <a:spAutoFit/>
          </a:bodyPr>
          <a:lstStyle/>
          <a:p>
            <a:pPr lvl="0" algn="ctr">
              <a:defRPr/>
            </a:pPr>
            <a:r>
              <a:rPr lang="en-US" sz="3200" b="1" dirty="0">
                <a:solidFill>
                  <a:schemeClr val="tx1">
                    <a:lumMod val="65000"/>
                    <a:lumOff val="35000"/>
                  </a:schemeClr>
                </a:solidFill>
              </a:rPr>
              <a:t>Revelation 20:12</a:t>
            </a:r>
          </a:p>
          <a:p>
            <a:pPr lvl="0" algn="ctr">
              <a:defRPr/>
            </a:pPr>
            <a:r>
              <a:rPr lang="en-US" sz="3200" b="1" dirty="0">
                <a:solidFill>
                  <a:schemeClr val="tx1">
                    <a:lumMod val="95000"/>
                    <a:lumOff val="5000"/>
                  </a:schemeClr>
                </a:solidFill>
              </a:rPr>
              <a:t>And I saw the dead, great and small, standing before the throne, and books were opened. Another book was opened, which is the book of life. The dead were judged according to what they had done as recorded in the books.</a:t>
            </a:r>
            <a:endParaRPr kumimoji="0" lang="en-US" sz="3200" b="1" i="0" u="none" strike="noStrike" kern="1200" cap="none" spc="0" normalizeH="0" baseline="0" noProof="0" dirty="0">
              <a:ln>
                <a:noFill/>
              </a:ln>
              <a:solidFill>
                <a:schemeClr val="tx1">
                  <a:lumMod val="95000"/>
                  <a:lumOff val="5000"/>
                </a:schemeClr>
              </a:solidFill>
              <a:effectLst/>
              <a:uLnTx/>
              <a:uFillTx/>
              <a:latin typeface="Aptos" panose="02110004020202020204"/>
            </a:endParaRPr>
          </a:p>
        </p:txBody>
      </p:sp>
      <p:sp>
        <p:nvSpPr>
          <p:cNvPr id="7" name="Rectangle: Folded Corner 6">
            <a:extLst>
              <a:ext uri="{FF2B5EF4-FFF2-40B4-BE49-F238E27FC236}">
                <a16:creationId xmlns:a16="http://schemas.microsoft.com/office/drawing/2014/main" id="{FCC79E0E-2D88-AF6A-946E-3EEDE1DB24EA}"/>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E6FB2634-B8AE-99DC-14BC-07DC618A051F}"/>
              </a:ext>
            </a:extLst>
          </p:cNvPr>
          <p:cNvSpPr txBox="1"/>
          <p:nvPr/>
        </p:nvSpPr>
        <p:spPr>
          <a:xfrm>
            <a:off x="11071301" y="309547"/>
            <a:ext cx="787395" cy="523220"/>
          </a:xfrm>
          <a:prstGeom prst="rect">
            <a:avLst/>
          </a:prstGeom>
          <a:noFill/>
        </p:spPr>
        <p:txBody>
          <a:bodyPr wrap="none" rtlCol="0">
            <a:spAutoFit/>
          </a:bodyPr>
          <a:lstStyle/>
          <a:p>
            <a:r>
              <a:rPr lang="en-US" sz="2800" b="1" dirty="0"/>
              <a:t>P25</a:t>
            </a:r>
            <a:endParaRPr lang="en-US" b="1" dirty="0"/>
          </a:p>
        </p:txBody>
      </p:sp>
    </p:spTree>
    <p:extLst>
      <p:ext uri="{BB962C8B-B14F-4D97-AF65-F5344CB8AC3E}">
        <p14:creationId xmlns:p14="http://schemas.microsoft.com/office/powerpoint/2010/main" val="267937298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a:extLst>
            <a:ext uri="{FF2B5EF4-FFF2-40B4-BE49-F238E27FC236}">
              <a16:creationId xmlns:a16="http://schemas.microsoft.com/office/drawing/2014/main" id="{3A4FE501-1F51-0D3A-B244-66086AB87FF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372E1A5-4609-6AC9-19BB-AC68FED4E743}"/>
              </a:ext>
            </a:extLst>
          </p:cNvPr>
          <p:cNvSpPr/>
          <p:nvPr/>
        </p:nvSpPr>
        <p:spPr>
          <a:xfrm>
            <a:off x="0" y="3348990"/>
            <a:ext cx="12192000" cy="350901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lumMod val="65000"/>
                </a:schemeClr>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5115AA2D-BD4C-7C40-95B4-F01678471E5F}"/>
              </a:ext>
            </a:extLst>
          </p:cNvPr>
          <p:cNvSpPr txBox="1"/>
          <p:nvPr/>
        </p:nvSpPr>
        <p:spPr>
          <a:xfrm>
            <a:off x="2996802" y="723454"/>
            <a:ext cx="7051455"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tx1">
                    <a:lumMod val="50000"/>
                    <a:lumOff val="5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Why is the Church described as a “family of families”?</a:t>
            </a:r>
          </a:p>
        </p:txBody>
      </p:sp>
      <p:sp>
        <p:nvSpPr>
          <p:cNvPr id="4" name="TextBox 3">
            <a:extLst>
              <a:ext uri="{FF2B5EF4-FFF2-40B4-BE49-F238E27FC236}">
                <a16:creationId xmlns:a16="http://schemas.microsoft.com/office/drawing/2014/main" id="{C8D48145-1CD6-54A1-6977-83E1BB6D70B5}"/>
              </a:ext>
            </a:extLst>
          </p:cNvPr>
          <p:cNvSpPr txBox="1"/>
          <p:nvPr/>
        </p:nvSpPr>
        <p:spPr>
          <a:xfrm>
            <a:off x="302756" y="1271692"/>
            <a:ext cx="2448106"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bg2">
                    <a:lumMod val="90000"/>
                  </a:schemeClr>
                </a:solidFill>
                <a:effectLst/>
                <a:uLnTx/>
                <a:uFillTx/>
                <a:latin typeface="CMG Sans Black" panose="00000A00000000000000" pitchFamily="2" charset="0"/>
                <a:ea typeface="+mn-ea"/>
                <a:cs typeface="+mn-cs"/>
              </a:rPr>
              <a:t>17</a:t>
            </a:r>
          </a:p>
        </p:txBody>
      </p:sp>
      <p:sp>
        <p:nvSpPr>
          <p:cNvPr id="6" name="TextBox 5">
            <a:extLst>
              <a:ext uri="{FF2B5EF4-FFF2-40B4-BE49-F238E27FC236}">
                <a16:creationId xmlns:a16="http://schemas.microsoft.com/office/drawing/2014/main" id="{398CF65C-D1AD-B443-16E5-F419EAA51852}"/>
              </a:ext>
            </a:extLst>
          </p:cNvPr>
          <p:cNvSpPr txBox="1"/>
          <p:nvPr/>
        </p:nvSpPr>
        <p:spPr>
          <a:xfrm>
            <a:off x="214098" y="4318665"/>
            <a:ext cx="11644598" cy="1569660"/>
          </a:xfrm>
          <a:prstGeom prst="rect">
            <a:avLst/>
          </a:prstGeom>
          <a:noFill/>
        </p:spPr>
        <p:txBody>
          <a:bodyPr wrap="square">
            <a:spAutoFit/>
          </a:bodyPr>
          <a:lstStyle/>
          <a:p>
            <a:pPr lvl="0" algn="ctr">
              <a:defRPr/>
            </a:pPr>
            <a:r>
              <a:rPr lang="en-US" sz="3200" b="1" dirty="0">
                <a:solidFill>
                  <a:schemeClr val="tx1">
                    <a:lumMod val="95000"/>
                    <a:lumOff val="5000"/>
                  </a:schemeClr>
                </a:solidFill>
              </a:rPr>
              <a:t>Interpretation affirms accountability. The apologetic counters universalism. Application calls for repentance. Like a court verdict, judgment is final. The Church warns and calls.</a:t>
            </a:r>
            <a:endParaRPr kumimoji="0" lang="en-US" sz="3200" b="1" i="0" u="none" strike="noStrike" kern="1200" cap="none" spc="0" normalizeH="0" baseline="0" noProof="0" dirty="0">
              <a:ln>
                <a:noFill/>
              </a:ln>
              <a:solidFill>
                <a:schemeClr val="tx1">
                  <a:lumMod val="95000"/>
                  <a:lumOff val="5000"/>
                </a:schemeClr>
              </a:solidFill>
              <a:effectLst/>
              <a:uLnTx/>
              <a:uFillTx/>
              <a:latin typeface="Aptos" panose="02110004020202020204"/>
            </a:endParaRPr>
          </a:p>
        </p:txBody>
      </p:sp>
      <p:sp>
        <p:nvSpPr>
          <p:cNvPr id="7" name="Rectangle: Folded Corner 6">
            <a:extLst>
              <a:ext uri="{FF2B5EF4-FFF2-40B4-BE49-F238E27FC236}">
                <a16:creationId xmlns:a16="http://schemas.microsoft.com/office/drawing/2014/main" id="{CEDE5940-5CE6-F93D-3577-C547C9911F16}"/>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5915827-420D-51DB-40F4-1361BED9DF23}"/>
              </a:ext>
            </a:extLst>
          </p:cNvPr>
          <p:cNvSpPr txBox="1"/>
          <p:nvPr/>
        </p:nvSpPr>
        <p:spPr>
          <a:xfrm>
            <a:off x="11071301" y="309547"/>
            <a:ext cx="787395" cy="523220"/>
          </a:xfrm>
          <a:prstGeom prst="rect">
            <a:avLst/>
          </a:prstGeom>
          <a:noFill/>
        </p:spPr>
        <p:txBody>
          <a:bodyPr wrap="none" rtlCol="0">
            <a:spAutoFit/>
          </a:bodyPr>
          <a:lstStyle/>
          <a:p>
            <a:r>
              <a:rPr lang="en-US" sz="2800" b="1" dirty="0"/>
              <a:t>P25</a:t>
            </a:r>
            <a:endParaRPr lang="en-US" b="1" dirty="0"/>
          </a:p>
        </p:txBody>
      </p:sp>
    </p:spTree>
    <p:extLst>
      <p:ext uri="{BB962C8B-B14F-4D97-AF65-F5344CB8AC3E}">
        <p14:creationId xmlns:p14="http://schemas.microsoft.com/office/powerpoint/2010/main" val="321032223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a:extLst>
            <a:ext uri="{FF2B5EF4-FFF2-40B4-BE49-F238E27FC236}">
              <a16:creationId xmlns:a16="http://schemas.microsoft.com/office/drawing/2014/main" id="{142B926E-689B-BDD7-565F-6FE8469D717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52DF623-EC13-9559-DE15-991D7EE3A30B}"/>
              </a:ext>
            </a:extLst>
          </p:cNvPr>
          <p:cNvSpPr/>
          <p:nvPr/>
        </p:nvSpPr>
        <p:spPr>
          <a:xfrm>
            <a:off x="0" y="3348990"/>
            <a:ext cx="12192000" cy="3509010"/>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lumMod val="65000"/>
                </a:schemeClr>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2ECBE6A7-8FAB-9CCC-AD30-A74ECE7B4F9B}"/>
              </a:ext>
            </a:extLst>
          </p:cNvPr>
          <p:cNvSpPr txBox="1"/>
          <p:nvPr/>
        </p:nvSpPr>
        <p:spPr>
          <a:xfrm>
            <a:off x="2953260" y="1321437"/>
            <a:ext cx="7051455"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tx2">
                    <a:lumMod val="10000"/>
                    <a:lumOff val="9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stewardship?</a:t>
            </a:r>
          </a:p>
        </p:txBody>
      </p:sp>
      <p:sp>
        <p:nvSpPr>
          <p:cNvPr id="4" name="TextBox 3">
            <a:extLst>
              <a:ext uri="{FF2B5EF4-FFF2-40B4-BE49-F238E27FC236}">
                <a16:creationId xmlns:a16="http://schemas.microsoft.com/office/drawing/2014/main" id="{587F30E2-35F6-A6E9-D12C-74BAB60BF5B6}"/>
              </a:ext>
            </a:extLst>
          </p:cNvPr>
          <p:cNvSpPr txBox="1"/>
          <p:nvPr/>
        </p:nvSpPr>
        <p:spPr>
          <a:xfrm>
            <a:off x="302756" y="1271692"/>
            <a:ext cx="2517036"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tx2">
                    <a:lumMod val="10000"/>
                    <a:lumOff val="90000"/>
                  </a:schemeClr>
                </a:solidFill>
                <a:effectLst/>
                <a:uLnTx/>
                <a:uFillTx/>
                <a:latin typeface="CMG Sans Black" panose="00000A00000000000000" pitchFamily="2" charset="0"/>
                <a:ea typeface="+mn-ea"/>
                <a:cs typeface="+mn-cs"/>
              </a:rPr>
              <a:t>18</a:t>
            </a:r>
          </a:p>
        </p:txBody>
      </p:sp>
      <p:sp>
        <p:nvSpPr>
          <p:cNvPr id="6" name="TextBox 5">
            <a:extLst>
              <a:ext uri="{FF2B5EF4-FFF2-40B4-BE49-F238E27FC236}">
                <a16:creationId xmlns:a16="http://schemas.microsoft.com/office/drawing/2014/main" id="{A329D146-D61D-EED4-F2FB-2E68631FD80F}"/>
              </a:ext>
            </a:extLst>
          </p:cNvPr>
          <p:cNvSpPr txBox="1"/>
          <p:nvPr/>
        </p:nvSpPr>
        <p:spPr>
          <a:xfrm>
            <a:off x="273701" y="3993908"/>
            <a:ext cx="11644598" cy="1077218"/>
          </a:xfrm>
          <a:prstGeom prst="rect">
            <a:avLst/>
          </a:prstGeom>
          <a:noFill/>
        </p:spPr>
        <p:txBody>
          <a:bodyPr wrap="square">
            <a:spAutoFit/>
          </a:bodyPr>
          <a:lstStyle/>
          <a:p>
            <a:pPr lvl="0" algn="ctr">
              <a:defRPr/>
            </a:pPr>
            <a:r>
              <a:rPr lang="en-US" sz="3200" b="1" dirty="0">
                <a:solidFill>
                  <a:schemeClr val="tx2">
                    <a:lumMod val="90000"/>
                    <a:lumOff val="10000"/>
                  </a:schemeClr>
                </a:solidFill>
              </a:rPr>
              <a:t>Stewardship is managing what belongs to </a:t>
            </a:r>
            <a:r>
              <a:rPr lang="en-US" sz="3200" b="1" dirty="0" err="1">
                <a:solidFill>
                  <a:schemeClr val="tx2">
                    <a:lumMod val="90000"/>
                    <a:lumOff val="10000"/>
                  </a:schemeClr>
                </a:solidFill>
              </a:rPr>
              <a:t>Yahuah</a:t>
            </a:r>
            <a:r>
              <a:rPr lang="en-US" sz="3200" b="1" dirty="0">
                <a:solidFill>
                  <a:schemeClr val="tx2">
                    <a:lumMod val="90000"/>
                    <a:lumOff val="10000"/>
                  </a:schemeClr>
                </a:solidFill>
              </a:rPr>
              <a:t> </a:t>
            </a:r>
          </a:p>
          <a:p>
            <a:pPr lvl="0" algn="ctr">
              <a:defRPr/>
            </a:pPr>
            <a:r>
              <a:rPr lang="en-US" sz="3200" b="1" dirty="0">
                <a:solidFill>
                  <a:schemeClr val="tx2">
                    <a:lumMod val="90000"/>
                    <a:lumOff val="10000"/>
                  </a:schemeClr>
                </a:solidFill>
              </a:rPr>
              <a:t>(1 Peter 4:10).</a:t>
            </a:r>
            <a:endParaRPr kumimoji="0" lang="en-US" sz="3200" b="1" i="0" u="none" strike="noStrike" kern="1200" cap="none" spc="0" normalizeH="0" baseline="0" noProof="0" dirty="0">
              <a:ln>
                <a:noFill/>
              </a:ln>
              <a:solidFill>
                <a:schemeClr val="tx2">
                  <a:lumMod val="90000"/>
                  <a:lumOff val="10000"/>
                </a:schemeClr>
              </a:solidFill>
              <a:effectLst/>
              <a:uLnTx/>
              <a:uFillTx/>
              <a:latin typeface="Aptos" panose="02110004020202020204"/>
            </a:endParaRPr>
          </a:p>
        </p:txBody>
      </p:sp>
      <p:sp>
        <p:nvSpPr>
          <p:cNvPr id="7" name="Rectangle: Folded Corner 6">
            <a:extLst>
              <a:ext uri="{FF2B5EF4-FFF2-40B4-BE49-F238E27FC236}">
                <a16:creationId xmlns:a16="http://schemas.microsoft.com/office/drawing/2014/main" id="{9C1CE495-A31D-A2AA-1D28-60B92BCD2423}"/>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ECD9520D-C2FA-1BB3-E0D4-902C298D6CB8}"/>
              </a:ext>
            </a:extLst>
          </p:cNvPr>
          <p:cNvSpPr txBox="1"/>
          <p:nvPr/>
        </p:nvSpPr>
        <p:spPr>
          <a:xfrm>
            <a:off x="11071301" y="309547"/>
            <a:ext cx="787395" cy="523220"/>
          </a:xfrm>
          <a:prstGeom prst="rect">
            <a:avLst/>
          </a:prstGeom>
          <a:noFill/>
        </p:spPr>
        <p:txBody>
          <a:bodyPr wrap="none" rtlCol="0">
            <a:spAutoFit/>
          </a:bodyPr>
          <a:lstStyle/>
          <a:p>
            <a:r>
              <a:rPr lang="en-US" sz="2800" b="1" dirty="0"/>
              <a:t>P25</a:t>
            </a:r>
            <a:endParaRPr lang="en-US" b="1" dirty="0"/>
          </a:p>
        </p:txBody>
      </p:sp>
    </p:spTree>
    <p:extLst>
      <p:ext uri="{BB962C8B-B14F-4D97-AF65-F5344CB8AC3E}">
        <p14:creationId xmlns:p14="http://schemas.microsoft.com/office/powerpoint/2010/main" val="37249137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a:extLst>
            <a:ext uri="{FF2B5EF4-FFF2-40B4-BE49-F238E27FC236}">
              <a16:creationId xmlns:a16="http://schemas.microsoft.com/office/drawing/2014/main" id="{0FE1563D-2D08-1CA1-D97D-B53137826B6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06DF078-0DAA-395C-3926-68C73BB019CF}"/>
              </a:ext>
            </a:extLst>
          </p:cNvPr>
          <p:cNvSpPr/>
          <p:nvPr/>
        </p:nvSpPr>
        <p:spPr>
          <a:xfrm>
            <a:off x="0" y="3348990"/>
            <a:ext cx="12192000" cy="3509010"/>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lumMod val="65000"/>
                </a:schemeClr>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764F5B00-782B-0523-9373-B740363C4AC4}"/>
              </a:ext>
            </a:extLst>
          </p:cNvPr>
          <p:cNvSpPr txBox="1"/>
          <p:nvPr/>
        </p:nvSpPr>
        <p:spPr>
          <a:xfrm>
            <a:off x="2953260" y="1321437"/>
            <a:ext cx="7051455"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tx2">
                    <a:lumMod val="10000"/>
                    <a:lumOff val="9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stewardship?</a:t>
            </a:r>
          </a:p>
        </p:txBody>
      </p:sp>
      <p:sp>
        <p:nvSpPr>
          <p:cNvPr id="4" name="TextBox 3">
            <a:extLst>
              <a:ext uri="{FF2B5EF4-FFF2-40B4-BE49-F238E27FC236}">
                <a16:creationId xmlns:a16="http://schemas.microsoft.com/office/drawing/2014/main" id="{ECC78188-D876-813F-1A83-A47407435076}"/>
              </a:ext>
            </a:extLst>
          </p:cNvPr>
          <p:cNvSpPr txBox="1"/>
          <p:nvPr/>
        </p:nvSpPr>
        <p:spPr>
          <a:xfrm>
            <a:off x="302756" y="1271692"/>
            <a:ext cx="2517036"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tx2">
                    <a:lumMod val="10000"/>
                    <a:lumOff val="90000"/>
                  </a:schemeClr>
                </a:solidFill>
                <a:effectLst/>
                <a:uLnTx/>
                <a:uFillTx/>
                <a:latin typeface="CMG Sans Black" panose="00000A00000000000000" pitchFamily="2" charset="0"/>
                <a:ea typeface="+mn-ea"/>
                <a:cs typeface="+mn-cs"/>
              </a:rPr>
              <a:t>18</a:t>
            </a:r>
          </a:p>
        </p:txBody>
      </p:sp>
      <p:sp>
        <p:nvSpPr>
          <p:cNvPr id="6" name="TextBox 5">
            <a:extLst>
              <a:ext uri="{FF2B5EF4-FFF2-40B4-BE49-F238E27FC236}">
                <a16:creationId xmlns:a16="http://schemas.microsoft.com/office/drawing/2014/main" id="{54CF0568-E100-F7B3-A801-EDC79FA70148}"/>
              </a:ext>
            </a:extLst>
          </p:cNvPr>
          <p:cNvSpPr txBox="1"/>
          <p:nvPr/>
        </p:nvSpPr>
        <p:spPr>
          <a:xfrm>
            <a:off x="273701" y="3993908"/>
            <a:ext cx="11644598" cy="2062103"/>
          </a:xfrm>
          <a:prstGeom prst="rect">
            <a:avLst/>
          </a:prstGeom>
          <a:noFill/>
        </p:spPr>
        <p:txBody>
          <a:bodyPr wrap="square">
            <a:spAutoFit/>
          </a:bodyPr>
          <a:lstStyle/>
          <a:p>
            <a:pPr lvl="0" algn="ctr">
              <a:defRPr/>
            </a:pPr>
            <a:r>
              <a:rPr lang="en-US" sz="3200" b="1" dirty="0">
                <a:solidFill>
                  <a:schemeClr val="tx2">
                    <a:lumMod val="75000"/>
                    <a:lumOff val="25000"/>
                  </a:schemeClr>
                </a:solidFill>
              </a:rPr>
              <a:t>1 Peter 4:10</a:t>
            </a:r>
          </a:p>
          <a:p>
            <a:pPr lvl="0" algn="ctr">
              <a:defRPr/>
            </a:pPr>
            <a:r>
              <a:rPr lang="en-US" sz="3200" b="1" dirty="0">
                <a:solidFill>
                  <a:schemeClr val="tx2">
                    <a:lumMod val="90000"/>
                    <a:lumOff val="10000"/>
                  </a:schemeClr>
                </a:solidFill>
              </a:rPr>
              <a:t>Each of you should use whatever gift you have received to serve others, as faithful stewards of God’s grace in its various forms. </a:t>
            </a:r>
            <a:endParaRPr kumimoji="0" lang="en-US" sz="3200" b="1" i="0" u="none" strike="noStrike" kern="1200" cap="none" spc="0" normalizeH="0" baseline="0" noProof="0" dirty="0">
              <a:ln>
                <a:noFill/>
              </a:ln>
              <a:solidFill>
                <a:schemeClr val="tx2">
                  <a:lumMod val="90000"/>
                  <a:lumOff val="10000"/>
                </a:schemeClr>
              </a:solidFill>
              <a:effectLst/>
              <a:uLnTx/>
              <a:uFillTx/>
              <a:latin typeface="Aptos" panose="02110004020202020204"/>
            </a:endParaRPr>
          </a:p>
        </p:txBody>
      </p:sp>
      <p:sp>
        <p:nvSpPr>
          <p:cNvPr id="7" name="Rectangle: Folded Corner 6">
            <a:extLst>
              <a:ext uri="{FF2B5EF4-FFF2-40B4-BE49-F238E27FC236}">
                <a16:creationId xmlns:a16="http://schemas.microsoft.com/office/drawing/2014/main" id="{53D2308B-CB1C-E70B-C954-590141932639}"/>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3AE3E64E-A956-364D-1404-75B66572FFA0}"/>
              </a:ext>
            </a:extLst>
          </p:cNvPr>
          <p:cNvSpPr txBox="1"/>
          <p:nvPr/>
        </p:nvSpPr>
        <p:spPr>
          <a:xfrm>
            <a:off x="11071301" y="309547"/>
            <a:ext cx="787395" cy="523220"/>
          </a:xfrm>
          <a:prstGeom prst="rect">
            <a:avLst/>
          </a:prstGeom>
          <a:noFill/>
        </p:spPr>
        <p:txBody>
          <a:bodyPr wrap="none" rtlCol="0">
            <a:spAutoFit/>
          </a:bodyPr>
          <a:lstStyle/>
          <a:p>
            <a:r>
              <a:rPr lang="en-US" sz="2800" b="1" dirty="0"/>
              <a:t>P25</a:t>
            </a:r>
            <a:endParaRPr lang="en-US" b="1" dirty="0"/>
          </a:p>
        </p:txBody>
      </p:sp>
    </p:spTree>
    <p:extLst>
      <p:ext uri="{BB962C8B-B14F-4D97-AF65-F5344CB8AC3E}">
        <p14:creationId xmlns:p14="http://schemas.microsoft.com/office/powerpoint/2010/main" val="416237122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a:extLst>
            <a:ext uri="{FF2B5EF4-FFF2-40B4-BE49-F238E27FC236}">
              <a16:creationId xmlns:a16="http://schemas.microsoft.com/office/drawing/2014/main" id="{3F15E362-9D9B-9C9C-EA7E-6165783A581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48564FD-1D37-A04E-F415-0403BF34E772}"/>
              </a:ext>
            </a:extLst>
          </p:cNvPr>
          <p:cNvSpPr/>
          <p:nvPr/>
        </p:nvSpPr>
        <p:spPr>
          <a:xfrm>
            <a:off x="0" y="3348990"/>
            <a:ext cx="12192000" cy="3509010"/>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lumMod val="65000"/>
                </a:schemeClr>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EB5D6B5E-4F10-A5AD-DD27-41E352718421}"/>
              </a:ext>
            </a:extLst>
          </p:cNvPr>
          <p:cNvSpPr txBox="1"/>
          <p:nvPr/>
        </p:nvSpPr>
        <p:spPr>
          <a:xfrm>
            <a:off x="2953260" y="1321437"/>
            <a:ext cx="7051455"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tx2">
                    <a:lumMod val="10000"/>
                    <a:lumOff val="9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stewardship?</a:t>
            </a:r>
          </a:p>
        </p:txBody>
      </p:sp>
      <p:sp>
        <p:nvSpPr>
          <p:cNvPr id="4" name="TextBox 3">
            <a:extLst>
              <a:ext uri="{FF2B5EF4-FFF2-40B4-BE49-F238E27FC236}">
                <a16:creationId xmlns:a16="http://schemas.microsoft.com/office/drawing/2014/main" id="{4922A125-3751-A4D5-C8CB-51639889A216}"/>
              </a:ext>
            </a:extLst>
          </p:cNvPr>
          <p:cNvSpPr txBox="1"/>
          <p:nvPr/>
        </p:nvSpPr>
        <p:spPr>
          <a:xfrm>
            <a:off x="302756" y="1271692"/>
            <a:ext cx="2517036"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tx2">
                    <a:lumMod val="10000"/>
                    <a:lumOff val="90000"/>
                  </a:schemeClr>
                </a:solidFill>
                <a:effectLst/>
                <a:uLnTx/>
                <a:uFillTx/>
                <a:latin typeface="CMG Sans Black" panose="00000A00000000000000" pitchFamily="2" charset="0"/>
                <a:ea typeface="+mn-ea"/>
                <a:cs typeface="+mn-cs"/>
              </a:rPr>
              <a:t>18</a:t>
            </a:r>
          </a:p>
        </p:txBody>
      </p:sp>
      <p:sp>
        <p:nvSpPr>
          <p:cNvPr id="6" name="TextBox 5">
            <a:extLst>
              <a:ext uri="{FF2B5EF4-FFF2-40B4-BE49-F238E27FC236}">
                <a16:creationId xmlns:a16="http://schemas.microsoft.com/office/drawing/2014/main" id="{8A064FC1-9E47-8D30-C4FC-9B5946BC5A72}"/>
              </a:ext>
            </a:extLst>
          </p:cNvPr>
          <p:cNvSpPr txBox="1"/>
          <p:nvPr/>
        </p:nvSpPr>
        <p:spPr>
          <a:xfrm>
            <a:off x="273701" y="3993908"/>
            <a:ext cx="11644598" cy="2062103"/>
          </a:xfrm>
          <a:prstGeom prst="rect">
            <a:avLst/>
          </a:prstGeom>
          <a:noFill/>
        </p:spPr>
        <p:txBody>
          <a:bodyPr wrap="square">
            <a:spAutoFit/>
          </a:bodyPr>
          <a:lstStyle/>
          <a:p>
            <a:pPr lvl="0" algn="ctr">
              <a:defRPr/>
            </a:pPr>
            <a:r>
              <a:rPr lang="en-US" sz="3200" b="1" dirty="0">
                <a:solidFill>
                  <a:schemeClr val="tx2">
                    <a:lumMod val="90000"/>
                    <a:lumOff val="10000"/>
                  </a:schemeClr>
                </a:solidFill>
              </a:rPr>
              <a:t>Interpretation shows responsibility. The apologetic rejects ownership mindset. Application calls for faithful management. Like a manager of an estate, accountability is required. The Church teaches stewardship.</a:t>
            </a:r>
            <a:endParaRPr kumimoji="0" lang="en-US" sz="3200" b="1" i="0" u="none" strike="noStrike" kern="1200" cap="none" spc="0" normalizeH="0" baseline="0" noProof="0" dirty="0">
              <a:ln>
                <a:noFill/>
              </a:ln>
              <a:solidFill>
                <a:schemeClr val="tx2">
                  <a:lumMod val="90000"/>
                  <a:lumOff val="10000"/>
                </a:schemeClr>
              </a:solidFill>
              <a:effectLst/>
              <a:uLnTx/>
              <a:uFillTx/>
              <a:latin typeface="Aptos" panose="02110004020202020204"/>
            </a:endParaRPr>
          </a:p>
        </p:txBody>
      </p:sp>
      <p:sp>
        <p:nvSpPr>
          <p:cNvPr id="7" name="Rectangle: Folded Corner 6">
            <a:extLst>
              <a:ext uri="{FF2B5EF4-FFF2-40B4-BE49-F238E27FC236}">
                <a16:creationId xmlns:a16="http://schemas.microsoft.com/office/drawing/2014/main" id="{99F0B97E-7A0E-483C-894B-F9B97527AA05}"/>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2A8A5441-7A52-3086-1F19-07C10C82CC1A}"/>
              </a:ext>
            </a:extLst>
          </p:cNvPr>
          <p:cNvSpPr txBox="1"/>
          <p:nvPr/>
        </p:nvSpPr>
        <p:spPr>
          <a:xfrm>
            <a:off x="11071301" y="309547"/>
            <a:ext cx="787395" cy="523220"/>
          </a:xfrm>
          <a:prstGeom prst="rect">
            <a:avLst/>
          </a:prstGeom>
          <a:noFill/>
        </p:spPr>
        <p:txBody>
          <a:bodyPr wrap="none" rtlCol="0">
            <a:spAutoFit/>
          </a:bodyPr>
          <a:lstStyle/>
          <a:p>
            <a:r>
              <a:rPr lang="en-US" sz="2800" b="1" dirty="0"/>
              <a:t>P25</a:t>
            </a:r>
            <a:endParaRPr lang="en-US" b="1" dirty="0"/>
          </a:p>
        </p:txBody>
      </p:sp>
    </p:spTree>
    <p:extLst>
      <p:ext uri="{BB962C8B-B14F-4D97-AF65-F5344CB8AC3E}">
        <p14:creationId xmlns:p14="http://schemas.microsoft.com/office/powerpoint/2010/main" val="18446404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932DB26A-2FBC-C8E5-8CCC-1999924A1BB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5733C15-A36A-7471-D760-F608BA2D3684}"/>
              </a:ext>
            </a:extLst>
          </p:cNvPr>
          <p:cNvSpPr/>
          <p:nvPr/>
        </p:nvSpPr>
        <p:spPr>
          <a:xfrm>
            <a:off x="0" y="3348990"/>
            <a:ext cx="12192000" cy="350901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lumMod val="65000"/>
                </a:schemeClr>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3D06FF62-ED30-09C1-C3CA-F86AD66E07EE}"/>
              </a:ext>
            </a:extLst>
          </p:cNvPr>
          <p:cNvSpPr txBox="1"/>
          <p:nvPr/>
        </p:nvSpPr>
        <p:spPr>
          <a:xfrm>
            <a:off x="2953260" y="1321437"/>
            <a:ext cx="8164506"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accent1">
                    <a:lumMod val="20000"/>
                    <a:lumOff val="8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Why is the family sacred?</a:t>
            </a:r>
          </a:p>
        </p:txBody>
      </p:sp>
      <p:sp>
        <p:nvSpPr>
          <p:cNvPr id="4" name="TextBox 3">
            <a:extLst>
              <a:ext uri="{FF2B5EF4-FFF2-40B4-BE49-F238E27FC236}">
                <a16:creationId xmlns:a16="http://schemas.microsoft.com/office/drawing/2014/main" id="{EB96E132-5E23-7AF3-EC67-FA71EAB974CB}"/>
              </a:ext>
            </a:extLst>
          </p:cNvPr>
          <p:cNvSpPr txBox="1"/>
          <p:nvPr/>
        </p:nvSpPr>
        <p:spPr>
          <a:xfrm>
            <a:off x="302756" y="1271692"/>
            <a:ext cx="2481770"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accent1">
                    <a:lumMod val="20000"/>
                    <a:lumOff val="80000"/>
                  </a:schemeClr>
                </a:solidFill>
                <a:effectLst/>
                <a:uLnTx/>
                <a:uFillTx/>
                <a:latin typeface="CMG Sans Black" panose="00000A00000000000000" pitchFamily="2" charset="0"/>
                <a:ea typeface="+mn-ea"/>
                <a:cs typeface="+mn-cs"/>
              </a:rPr>
              <a:t>19</a:t>
            </a:r>
          </a:p>
        </p:txBody>
      </p:sp>
      <p:sp>
        <p:nvSpPr>
          <p:cNvPr id="6" name="TextBox 5">
            <a:extLst>
              <a:ext uri="{FF2B5EF4-FFF2-40B4-BE49-F238E27FC236}">
                <a16:creationId xmlns:a16="http://schemas.microsoft.com/office/drawing/2014/main" id="{53052D66-4B0C-8634-9EFA-6ADEFC9C6152}"/>
              </a:ext>
            </a:extLst>
          </p:cNvPr>
          <p:cNvSpPr txBox="1"/>
          <p:nvPr/>
        </p:nvSpPr>
        <p:spPr>
          <a:xfrm>
            <a:off x="273701" y="4407240"/>
            <a:ext cx="11644598" cy="1077218"/>
          </a:xfrm>
          <a:prstGeom prst="rect">
            <a:avLst/>
          </a:prstGeom>
          <a:noFill/>
        </p:spPr>
        <p:txBody>
          <a:bodyPr wrap="square">
            <a:spAutoFit/>
          </a:bodyPr>
          <a:lstStyle/>
          <a:p>
            <a:pPr lvl="0" algn="ctr">
              <a:defRPr/>
            </a:pPr>
            <a:r>
              <a:rPr lang="en-US" sz="3200" b="1" dirty="0">
                <a:solidFill>
                  <a:schemeClr val="accent1">
                    <a:lumMod val="50000"/>
                  </a:schemeClr>
                </a:solidFill>
              </a:rPr>
              <a:t>Family is established by </a:t>
            </a:r>
            <a:r>
              <a:rPr lang="en-US" sz="3200" b="1" dirty="0" err="1">
                <a:solidFill>
                  <a:schemeClr val="accent1">
                    <a:lumMod val="50000"/>
                  </a:schemeClr>
                </a:solidFill>
              </a:rPr>
              <a:t>Yahuah</a:t>
            </a:r>
            <a:r>
              <a:rPr lang="en-US" sz="3200" b="1" dirty="0">
                <a:solidFill>
                  <a:schemeClr val="accent1">
                    <a:lumMod val="50000"/>
                  </a:schemeClr>
                </a:solidFill>
              </a:rPr>
              <a:t> </a:t>
            </a:r>
          </a:p>
          <a:p>
            <a:pPr lvl="0" algn="ctr">
              <a:defRPr/>
            </a:pPr>
            <a:r>
              <a:rPr lang="en-US" sz="3200" b="1" dirty="0">
                <a:solidFill>
                  <a:schemeClr val="accent1">
                    <a:lumMod val="50000"/>
                  </a:schemeClr>
                </a:solidFill>
              </a:rPr>
              <a:t>(Genesis 2:24).</a:t>
            </a:r>
            <a:endParaRPr kumimoji="0" lang="en-US" sz="3200" b="1" i="0" u="none" strike="noStrike" kern="1200" cap="none" spc="0" normalizeH="0" baseline="0" noProof="0" dirty="0">
              <a:ln>
                <a:noFill/>
              </a:ln>
              <a:solidFill>
                <a:schemeClr val="accent1">
                  <a:lumMod val="50000"/>
                </a:schemeClr>
              </a:solidFill>
              <a:effectLst/>
              <a:uLnTx/>
              <a:uFillTx/>
              <a:latin typeface="Aptos" panose="02110004020202020204"/>
            </a:endParaRPr>
          </a:p>
        </p:txBody>
      </p:sp>
      <p:sp>
        <p:nvSpPr>
          <p:cNvPr id="7" name="Rectangle: Folded Corner 6">
            <a:extLst>
              <a:ext uri="{FF2B5EF4-FFF2-40B4-BE49-F238E27FC236}">
                <a16:creationId xmlns:a16="http://schemas.microsoft.com/office/drawing/2014/main" id="{6C7027C4-F5A4-2097-9A76-4C72941EFA79}"/>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A05CDAA-B181-3674-301F-2D3EC8E38CB5}"/>
              </a:ext>
            </a:extLst>
          </p:cNvPr>
          <p:cNvSpPr txBox="1"/>
          <p:nvPr/>
        </p:nvSpPr>
        <p:spPr>
          <a:xfrm>
            <a:off x="11071301" y="309547"/>
            <a:ext cx="787395" cy="523220"/>
          </a:xfrm>
          <a:prstGeom prst="rect">
            <a:avLst/>
          </a:prstGeom>
          <a:noFill/>
        </p:spPr>
        <p:txBody>
          <a:bodyPr wrap="none" rtlCol="0">
            <a:spAutoFit/>
          </a:bodyPr>
          <a:lstStyle/>
          <a:p>
            <a:r>
              <a:rPr lang="en-US" sz="2800" b="1" dirty="0"/>
              <a:t>P25</a:t>
            </a:r>
            <a:endParaRPr lang="en-US" b="1" dirty="0"/>
          </a:p>
        </p:txBody>
      </p:sp>
    </p:spTree>
    <p:extLst>
      <p:ext uri="{BB962C8B-B14F-4D97-AF65-F5344CB8AC3E}">
        <p14:creationId xmlns:p14="http://schemas.microsoft.com/office/powerpoint/2010/main" val="17399246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B8A0AF63-516D-EFF6-2A2F-469CD442B31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4ABB071-EB79-0F2E-56BE-2C54A6CBB488}"/>
              </a:ext>
            </a:extLst>
          </p:cNvPr>
          <p:cNvSpPr/>
          <p:nvPr/>
        </p:nvSpPr>
        <p:spPr>
          <a:xfrm>
            <a:off x="0" y="3348990"/>
            <a:ext cx="12192000" cy="350901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lumMod val="65000"/>
                </a:schemeClr>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76295A32-6C1F-FD55-9FD4-1BBAECE23C6E}"/>
              </a:ext>
            </a:extLst>
          </p:cNvPr>
          <p:cNvSpPr txBox="1"/>
          <p:nvPr/>
        </p:nvSpPr>
        <p:spPr>
          <a:xfrm>
            <a:off x="2953260" y="1321437"/>
            <a:ext cx="8164506"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accent1">
                    <a:lumMod val="20000"/>
                    <a:lumOff val="8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Why is the family sacred?</a:t>
            </a:r>
          </a:p>
        </p:txBody>
      </p:sp>
      <p:sp>
        <p:nvSpPr>
          <p:cNvPr id="4" name="TextBox 3">
            <a:extLst>
              <a:ext uri="{FF2B5EF4-FFF2-40B4-BE49-F238E27FC236}">
                <a16:creationId xmlns:a16="http://schemas.microsoft.com/office/drawing/2014/main" id="{67C3B051-87EF-D9A3-D0C9-855B97DFC667}"/>
              </a:ext>
            </a:extLst>
          </p:cNvPr>
          <p:cNvSpPr txBox="1"/>
          <p:nvPr/>
        </p:nvSpPr>
        <p:spPr>
          <a:xfrm>
            <a:off x="302756" y="1271692"/>
            <a:ext cx="2481770"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accent1">
                    <a:lumMod val="20000"/>
                    <a:lumOff val="80000"/>
                  </a:schemeClr>
                </a:solidFill>
                <a:effectLst/>
                <a:uLnTx/>
                <a:uFillTx/>
                <a:latin typeface="CMG Sans Black" panose="00000A00000000000000" pitchFamily="2" charset="0"/>
                <a:ea typeface="+mn-ea"/>
                <a:cs typeface="+mn-cs"/>
              </a:rPr>
              <a:t>19</a:t>
            </a:r>
          </a:p>
        </p:txBody>
      </p:sp>
      <p:sp>
        <p:nvSpPr>
          <p:cNvPr id="6" name="TextBox 5">
            <a:extLst>
              <a:ext uri="{FF2B5EF4-FFF2-40B4-BE49-F238E27FC236}">
                <a16:creationId xmlns:a16="http://schemas.microsoft.com/office/drawing/2014/main" id="{E117E072-F4CC-E9EF-1C9A-5541CF2DD112}"/>
              </a:ext>
            </a:extLst>
          </p:cNvPr>
          <p:cNvSpPr txBox="1"/>
          <p:nvPr/>
        </p:nvSpPr>
        <p:spPr>
          <a:xfrm>
            <a:off x="302756" y="4318665"/>
            <a:ext cx="11644598" cy="1569660"/>
          </a:xfrm>
          <a:prstGeom prst="rect">
            <a:avLst/>
          </a:prstGeom>
          <a:noFill/>
        </p:spPr>
        <p:txBody>
          <a:bodyPr wrap="square">
            <a:spAutoFit/>
          </a:bodyPr>
          <a:lstStyle/>
          <a:p>
            <a:pPr lvl="0" algn="ctr">
              <a:defRPr/>
            </a:pPr>
            <a:r>
              <a:rPr lang="en-US" sz="3200" b="1" dirty="0">
                <a:solidFill>
                  <a:schemeClr val="accent1">
                    <a:lumMod val="75000"/>
                  </a:schemeClr>
                </a:solidFill>
              </a:rPr>
              <a:t>Genesis 2:24 </a:t>
            </a:r>
          </a:p>
          <a:p>
            <a:pPr lvl="0" algn="ctr">
              <a:defRPr/>
            </a:pPr>
            <a:r>
              <a:rPr lang="en-US" sz="3200" b="1" dirty="0">
                <a:solidFill>
                  <a:schemeClr val="accent1">
                    <a:lumMod val="50000"/>
                  </a:schemeClr>
                </a:solidFill>
              </a:rPr>
              <a:t>That is why a man leaves his father and mother and is united to his wife, and they become one flesh.</a:t>
            </a:r>
            <a:endParaRPr kumimoji="0" lang="en-US" sz="3200" b="1" i="0" u="none" strike="noStrike" kern="1200" cap="none" spc="0" normalizeH="0" baseline="0" noProof="0" dirty="0">
              <a:ln>
                <a:noFill/>
              </a:ln>
              <a:solidFill>
                <a:schemeClr val="accent1">
                  <a:lumMod val="50000"/>
                </a:schemeClr>
              </a:solidFill>
              <a:effectLst/>
              <a:uLnTx/>
              <a:uFillTx/>
              <a:latin typeface="Aptos" panose="02110004020202020204"/>
            </a:endParaRPr>
          </a:p>
        </p:txBody>
      </p:sp>
      <p:sp>
        <p:nvSpPr>
          <p:cNvPr id="7" name="Rectangle: Folded Corner 6">
            <a:extLst>
              <a:ext uri="{FF2B5EF4-FFF2-40B4-BE49-F238E27FC236}">
                <a16:creationId xmlns:a16="http://schemas.microsoft.com/office/drawing/2014/main" id="{DD17A3CE-C657-0E97-F3F3-D2E6208C658F}"/>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B1592C20-3BFD-194D-EEC8-080608A3AF13}"/>
              </a:ext>
            </a:extLst>
          </p:cNvPr>
          <p:cNvSpPr txBox="1"/>
          <p:nvPr/>
        </p:nvSpPr>
        <p:spPr>
          <a:xfrm>
            <a:off x="11071301" y="309547"/>
            <a:ext cx="787395" cy="523220"/>
          </a:xfrm>
          <a:prstGeom prst="rect">
            <a:avLst/>
          </a:prstGeom>
          <a:noFill/>
        </p:spPr>
        <p:txBody>
          <a:bodyPr wrap="none" rtlCol="0">
            <a:spAutoFit/>
          </a:bodyPr>
          <a:lstStyle/>
          <a:p>
            <a:r>
              <a:rPr lang="en-US" sz="2800" b="1" dirty="0"/>
              <a:t>P25</a:t>
            </a:r>
            <a:endParaRPr lang="en-US" b="1" dirty="0"/>
          </a:p>
        </p:txBody>
      </p:sp>
    </p:spTree>
    <p:extLst>
      <p:ext uri="{BB962C8B-B14F-4D97-AF65-F5344CB8AC3E}">
        <p14:creationId xmlns:p14="http://schemas.microsoft.com/office/powerpoint/2010/main" val="218627105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AAB26C84-4790-029D-CE53-A7316499D6F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3AC635F-CC2C-6201-F3A4-C3FD65D27569}"/>
              </a:ext>
            </a:extLst>
          </p:cNvPr>
          <p:cNvSpPr/>
          <p:nvPr/>
        </p:nvSpPr>
        <p:spPr>
          <a:xfrm>
            <a:off x="0" y="3348990"/>
            <a:ext cx="12192000" cy="350901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lumMod val="65000"/>
                </a:schemeClr>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625D949B-BEE9-2055-01EB-434A3D64A83E}"/>
              </a:ext>
            </a:extLst>
          </p:cNvPr>
          <p:cNvSpPr txBox="1"/>
          <p:nvPr/>
        </p:nvSpPr>
        <p:spPr>
          <a:xfrm>
            <a:off x="2953260" y="1321437"/>
            <a:ext cx="8164506"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accent1">
                    <a:lumMod val="20000"/>
                    <a:lumOff val="8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Why is the family sacred?</a:t>
            </a:r>
          </a:p>
        </p:txBody>
      </p:sp>
      <p:sp>
        <p:nvSpPr>
          <p:cNvPr id="4" name="TextBox 3">
            <a:extLst>
              <a:ext uri="{FF2B5EF4-FFF2-40B4-BE49-F238E27FC236}">
                <a16:creationId xmlns:a16="http://schemas.microsoft.com/office/drawing/2014/main" id="{CF82623C-21AA-08AF-C91B-0EB4FA3AC6C2}"/>
              </a:ext>
            </a:extLst>
          </p:cNvPr>
          <p:cNvSpPr txBox="1"/>
          <p:nvPr/>
        </p:nvSpPr>
        <p:spPr>
          <a:xfrm>
            <a:off x="302756" y="1271692"/>
            <a:ext cx="2481770"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accent1">
                    <a:lumMod val="20000"/>
                    <a:lumOff val="80000"/>
                  </a:schemeClr>
                </a:solidFill>
                <a:effectLst/>
                <a:uLnTx/>
                <a:uFillTx/>
                <a:latin typeface="CMG Sans Black" panose="00000A00000000000000" pitchFamily="2" charset="0"/>
                <a:ea typeface="+mn-ea"/>
                <a:cs typeface="+mn-cs"/>
              </a:rPr>
              <a:t>19</a:t>
            </a:r>
          </a:p>
        </p:txBody>
      </p:sp>
      <p:sp>
        <p:nvSpPr>
          <p:cNvPr id="6" name="TextBox 5">
            <a:extLst>
              <a:ext uri="{FF2B5EF4-FFF2-40B4-BE49-F238E27FC236}">
                <a16:creationId xmlns:a16="http://schemas.microsoft.com/office/drawing/2014/main" id="{40F5FF8C-1AF0-E405-5A04-871276A10491}"/>
              </a:ext>
            </a:extLst>
          </p:cNvPr>
          <p:cNvSpPr txBox="1"/>
          <p:nvPr/>
        </p:nvSpPr>
        <p:spPr>
          <a:xfrm>
            <a:off x="273701" y="4072443"/>
            <a:ext cx="11644598" cy="2062103"/>
          </a:xfrm>
          <a:prstGeom prst="rect">
            <a:avLst/>
          </a:prstGeom>
          <a:noFill/>
        </p:spPr>
        <p:txBody>
          <a:bodyPr wrap="square">
            <a:spAutoFit/>
          </a:bodyPr>
          <a:lstStyle/>
          <a:p>
            <a:pPr lvl="0" algn="ctr">
              <a:defRPr/>
            </a:pPr>
            <a:r>
              <a:rPr lang="en-US" sz="3200" b="1" dirty="0">
                <a:solidFill>
                  <a:schemeClr val="accent1">
                    <a:lumMod val="50000"/>
                  </a:schemeClr>
                </a:solidFill>
              </a:rPr>
              <a:t>Interpretation shows foundational role. The apologetic counters cultural redefinition. Application calls for Christ-centered homes. Like roots of a tree, family sustains life. The Church strengthens families.</a:t>
            </a:r>
            <a:endParaRPr kumimoji="0" lang="en-US" sz="3200" b="1" i="0" u="none" strike="noStrike" kern="1200" cap="none" spc="0" normalizeH="0" baseline="0" noProof="0" dirty="0">
              <a:ln>
                <a:noFill/>
              </a:ln>
              <a:solidFill>
                <a:schemeClr val="accent1">
                  <a:lumMod val="50000"/>
                </a:schemeClr>
              </a:solidFill>
              <a:effectLst/>
              <a:uLnTx/>
              <a:uFillTx/>
              <a:latin typeface="Aptos" panose="02110004020202020204"/>
            </a:endParaRPr>
          </a:p>
        </p:txBody>
      </p:sp>
      <p:sp>
        <p:nvSpPr>
          <p:cNvPr id="7" name="Rectangle: Folded Corner 6">
            <a:extLst>
              <a:ext uri="{FF2B5EF4-FFF2-40B4-BE49-F238E27FC236}">
                <a16:creationId xmlns:a16="http://schemas.microsoft.com/office/drawing/2014/main" id="{09484042-68BA-B095-46E5-5282AFECAF75}"/>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FC0935B2-ED5A-23D8-5E6A-6B11E5B76136}"/>
              </a:ext>
            </a:extLst>
          </p:cNvPr>
          <p:cNvSpPr txBox="1"/>
          <p:nvPr/>
        </p:nvSpPr>
        <p:spPr>
          <a:xfrm>
            <a:off x="11071301" y="309547"/>
            <a:ext cx="787395" cy="523220"/>
          </a:xfrm>
          <a:prstGeom prst="rect">
            <a:avLst/>
          </a:prstGeom>
          <a:noFill/>
        </p:spPr>
        <p:txBody>
          <a:bodyPr wrap="none" rtlCol="0">
            <a:spAutoFit/>
          </a:bodyPr>
          <a:lstStyle/>
          <a:p>
            <a:r>
              <a:rPr lang="en-US" sz="2800" b="1" dirty="0"/>
              <a:t>P25</a:t>
            </a:r>
            <a:endParaRPr lang="en-US" b="1" dirty="0"/>
          </a:p>
        </p:txBody>
      </p:sp>
    </p:spTree>
    <p:extLst>
      <p:ext uri="{BB962C8B-B14F-4D97-AF65-F5344CB8AC3E}">
        <p14:creationId xmlns:p14="http://schemas.microsoft.com/office/powerpoint/2010/main" val="108511626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a:extLst>
            <a:ext uri="{FF2B5EF4-FFF2-40B4-BE49-F238E27FC236}">
              <a16:creationId xmlns:a16="http://schemas.microsoft.com/office/drawing/2014/main" id="{481D26E3-483C-47B8-975B-1BBBEC475BD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04D1F6E-1E65-481F-AFC9-A208635C0B1D}"/>
              </a:ext>
            </a:extLst>
          </p:cNvPr>
          <p:cNvSpPr/>
          <p:nvPr/>
        </p:nvSpPr>
        <p:spPr>
          <a:xfrm>
            <a:off x="0" y="3348990"/>
            <a:ext cx="12192000" cy="350901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283D063F-1B24-6D8F-4A1E-388358F604B8}"/>
              </a:ext>
            </a:extLst>
          </p:cNvPr>
          <p:cNvSpPr txBox="1"/>
          <p:nvPr/>
        </p:nvSpPr>
        <p:spPr>
          <a:xfrm>
            <a:off x="2965027" y="873773"/>
            <a:ext cx="7051455"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prayer?</a:t>
            </a:r>
          </a:p>
        </p:txBody>
      </p:sp>
      <p:sp>
        <p:nvSpPr>
          <p:cNvPr id="4" name="TextBox 3">
            <a:extLst>
              <a:ext uri="{FF2B5EF4-FFF2-40B4-BE49-F238E27FC236}">
                <a16:creationId xmlns:a16="http://schemas.microsoft.com/office/drawing/2014/main" id="{DEC2FBCD-0EC1-CB4B-541B-0B9FAA98CF2B}"/>
              </a:ext>
            </a:extLst>
          </p:cNvPr>
          <p:cNvSpPr txBox="1"/>
          <p:nvPr/>
        </p:nvSpPr>
        <p:spPr>
          <a:xfrm>
            <a:off x="302756" y="1271692"/>
            <a:ext cx="2951449"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E8E8E8">
                    <a:lumMod val="90000"/>
                  </a:srgbClr>
                </a:solidFill>
                <a:effectLst/>
                <a:uLnTx/>
                <a:uFillTx/>
                <a:latin typeface="CMG Sans Black" panose="00000A00000000000000" pitchFamily="2" charset="0"/>
                <a:ea typeface="+mn-ea"/>
                <a:cs typeface="+mn-cs"/>
              </a:rPr>
              <a:t>20</a:t>
            </a:r>
          </a:p>
        </p:txBody>
      </p:sp>
      <p:sp>
        <p:nvSpPr>
          <p:cNvPr id="6" name="TextBox 5">
            <a:extLst>
              <a:ext uri="{FF2B5EF4-FFF2-40B4-BE49-F238E27FC236}">
                <a16:creationId xmlns:a16="http://schemas.microsoft.com/office/drawing/2014/main" id="{F34AFAC8-D9A2-9175-6241-D27B12C87517}"/>
              </a:ext>
            </a:extLst>
          </p:cNvPr>
          <p:cNvSpPr txBox="1"/>
          <p:nvPr/>
        </p:nvSpPr>
        <p:spPr>
          <a:xfrm>
            <a:off x="167635" y="4624695"/>
            <a:ext cx="11644598" cy="584775"/>
          </a:xfrm>
          <a:prstGeom prst="rect">
            <a:avLst/>
          </a:prstGeom>
          <a:noFill/>
        </p:spPr>
        <p:txBody>
          <a:bodyPr wrap="square">
            <a:spAutoFit/>
          </a:bodyPr>
          <a:lstStyle/>
          <a:p>
            <a:pPr lvl="0" algn="ctr">
              <a:defRPr/>
            </a:pPr>
            <a:r>
              <a:rPr lang="en-US" sz="3200" b="1" dirty="0">
                <a:solidFill>
                  <a:srgbClr val="E8E8E8">
                    <a:lumMod val="10000"/>
                  </a:srgbClr>
                </a:solidFill>
              </a:rPr>
              <a:t>Prayer is communion with </a:t>
            </a:r>
            <a:r>
              <a:rPr lang="en-US" sz="3200" b="1" dirty="0" err="1">
                <a:solidFill>
                  <a:srgbClr val="E8E8E8">
                    <a:lumMod val="10000"/>
                  </a:srgbClr>
                </a:solidFill>
              </a:rPr>
              <a:t>Yahuah</a:t>
            </a:r>
            <a:r>
              <a:rPr lang="en-US" sz="3200" b="1" dirty="0">
                <a:solidFill>
                  <a:srgbClr val="E8E8E8">
                    <a:lumMod val="10000"/>
                  </a:srgbClr>
                </a:solidFill>
              </a:rPr>
              <a:t> (Philippians 4:6).</a:t>
            </a:r>
            <a:endParaRPr kumimoji="0" lang="en-US" sz="3200" b="1" i="0" u="none" strike="noStrike" kern="1200" cap="none" spc="0" normalizeH="0" baseline="0" noProof="0" dirty="0">
              <a:ln>
                <a:noFill/>
              </a:ln>
              <a:solidFill>
                <a:srgbClr val="E8E8E8">
                  <a:lumMod val="10000"/>
                </a:srgb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E0A02290-40B4-56F5-FE8A-302033F247E6}"/>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995C5D6B-8942-E6C3-E5DF-E59AA92A1587}"/>
              </a:ext>
            </a:extLst>
          </p:cNvPr>
          <p:cNvSpPr txBox="1"/>
          <p:nvPr/>
        </p:nvSpPr>
        <p:spPr>
          <a:xfrm>
            <a:off x="11071301" y="309547"/>
            <a:ext cx="78739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P25</a:t>
            </a: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703216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a:extLst>
            <a:ext uri="{FF2B5EF4-FFF2-40B4-BE49-F238E27FC236}">
              <a16:creationId xmlns:a16="http://schemas.microsoft.com/office/drawing/2014/main" id="{618FDD6C-4202-C5D9-BD64-3A8F6F8C6C2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078C840-0741-0719-8603-8846FBDB1F66}"/>
              </a:ext>
            </a:extLst>
          </p:cNvPr>
          <p:cNvSpPr/>
          <p:nvPr/>
        </p:nvSpPr>
        <p:spPr>
          <a:xfrm>
            <a:off x="0" y="3348990"/>
            <a:ext cx="12192000" cy="350901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C567FBA8-AABD-72BB-F3E0-C1AE053C64E4}"/>
              </a:ext>
            </a:extLst>
          </p:cNvPr>
          <p:cNvSpPr txBox="1"/>
          <p:nvPr/>
        </p:nvSpPr>
        <p:spPr>
          <a:xfrm>
            <a:off x="2965027" y="873773"/>
            <a:ext cx="7051455"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prayer?</a:t>
            </a:r>
          </a:p>
        </p:txBody>
      </p:sp>
      <p:sp>
        <p:nvSpPr>
          <p:cNvPr id="4" name="TextBox 3">
            <a:extLst>
              <a:ext uri="{FF2B5EF4-FFF2-40B4-BE49-F238E27FC236}">
                <a16:creationId xmlns:a16="http://schemas.microsoft.com/office/drawing/2014/main" id="{DE9B4EC9-D161-E6E1-373B-8E721B195FEF}"/>
              </a:ext>
            </a:extLst>
          </p:cNvPr>
          <p:cNvSpPr txBox="1"/>
          <p:nvPr/>
        </p:nvSpPr>
        <p:spPr>
          <a:xfrm>
            <a:off x="302756" y="1271692"/>
            <a:ext cx="2951449"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E8E8E8">
                    <a:lumMod val="90000"/>
                  </a:srgbClr>
                </a:solidFill>
                <a:effectLst/>
                <a:uLnTx/>
                <a:uFillTx/>
                <a:latin typeface="CMG Sans Black" panose="00000A00000000000000" pitchFamily="2" charset="0"/>
                <a:ea typeface="+mn-ea"/>
                <a:cs typeface="+mn-cs"/>
              </a:rPr>
              <a:t>20</a:t>
            </a:r>
          </a:p>
        </p:txBody>
      </p:sp>
      <p:sp>
        <p:nvSpPr>
          <p:cNvPr id="6" name="TextBox 5">
            <a:extLst>
              <a:ext uri="{FF2B5EF4-FFF2-40B4-BE49-F238E27FC236}">
                <a16:creationId xmlns:a16="http://schemas.microsoft.com/office/drawing/2014/main" id="{457D39B5-290B-D698-C72A-3C9A29B5E5C3}"/>
              </a:ext>
            </a:extLst>
          </p:cNvPr>
          <p:cNvSpPr txBox="1"/>
          <p:nvPr/>
        </p:nvSpPr>
        <p:spPr>
          <a:xfrm>
            <a:off x="302756" y="4072443"/>
            <a:ext cx="11644598" cy="2062103"/>
          </a:xfrm>
          <a:prstGeom prst="rect">
            <a:avLst/>
          </a:prstGeom>
          <a:noFill/>
        </p:spPr>
        <p:txBody>
          <a:bodyPr wrap="square">
            <a:spAutoFit/>
          </a:bodyPr>
          <a:lstStyle/>
          <a:p>
            <a:pPr lvl="0" algn="ctr">
              <a:defRPr/>
            </a:pPr>
            <a:r>
              <a:rPr lang="en-US" sz="3200" b="1" dirty="0">
                <a:solidFill>
                  <a:schemeClr val="tx1">
                    <a:lumMod val="75000"/>
                    <a:lumOff val="25000"/>
                  </a:schemeClr>
                </a:solidFill>
              </a:rPr>
              <a:t>Philippians 4:6 </a:t>
            </a:r>
          </a:p>
          <a:p>
            <a:pPr lvl="0" algn="ctr">
              <a:defRPr/>
            </a:pPr>
            <a:r>
              <a:rPr lang="en-US" sz="3200" b="1" dirty="0">
                <a:solidFill>
                  <a:srgbClr val="E8E8E8">
                    <a:lumMod val="10000"/>
                  </a:srgbClr>
                </a:solidFill>
              </a:rPr>
              <a:t>Do not be anxious about anything, but in every situation, by prayer and petition, with thanksgiving, present your requests to God.</a:t>
            </a:r>
            <a:endParaRPr kumimoji="0" lang="en-US" sz="3200" b="1" i="0" u="none" strike="noStrike" kern="1200" cap="none" spc="0" normalizeH="0" baseline="0" noProof="0" dirty="0">
              <a:ln>
                <a:noFill/>
              </a:ln>
              <a:solidFill>
                <a:srgbClr val="E8E8E8">
                  <a:lumMod val="10000"/>
                </a:srgb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F1E0CC56-C67E-F27F-D261-B9E5AE04F05A}"/>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6EC8591B-5A5F-ACCD-30B4-84AA33C2717F}"/>
              </a:ext>
            </a:extLst>
          </p:cNvPr>
          <p:cNvSpPr txBox="1"/>
          <p:nvPr/>
        </p:nvSpPr>
        <p:spPr>
          <a:xfrm>
            <a:off x="11071301" y="309547"/>
            <a:ext cx="78739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P25</a:t>
            </a: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9182977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a:extLst>
            <a:ext uri="{FF2B5EF4-FFF2-40B4-BE49-F238E27FC236}">
              <a16:creationId xmlns:a16="http://schemas.microsoft.com/office/drawing/2014/main" id="{4F51924F-47CD-DBF1-B8BE-4139D781EDC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1AAD536-E769-4AA7-63B2-B65C65600D33}"/>
              </a:ext>
            </a:extLst>
          </p:cNvPr>
          <p:cNvSpPr/>
          <p:nvPr/>
        </p:nvSpPr>
        <p:spPr>
          <a:xfrm>
            <a:off x="0" y="3348990"/>
            <a:ext cx="12192000" cy="350901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C5D9DC3B-CFA5-45E1-8C33-33D583B80BA1}"/>
              </a:ext>
            </a:extLst>
          </p:cNvPr>
          <p:cNvSpPr txBox="1"/>
          <p:nvPr/>
        </p:nvSpPr>
        <p:spPr>
          <a:xfrm>
            <a:off x="2965027" y="873773"/>
            <a:ext cx="7051455"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prayer?</a:t>
            </a:r>
          </a:p>
        </p:txBody>
      </p:sp>
      <p:sp>
        <p:nvSpPr>
          <p:cNvPr id="4" name="TextBox 3">
            <a:extLst>
              <a:ext uri="{FF2B5EF4-FFF2-40B4-BE49-F238E27FC236}">
                <a16:creationId xmlns:a16="http://schemas.microsoft.com/office/drawing/2014/main" id="{96C96447-C5C3-4D5F-3624-C74B81974D90}"/>
              </a:ext>
            </a:extLst>
          </p:cNvPr>
          <p:cNvSpPr txBox="1"/>
          <p:nvPr/>
        </p:nvSpPr>
        <p:spPr>
          <a:xfrm>
            <a:off x="302756" y="1271692"/>
            <a:ext cx="2951449"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rgbClr val="E8E8E8">
                    <a:lumMod val="90000"/>
                  </a:srgbClr>
                </a:solidFill>
                <a:effectLst/>
                <a:uLnTx/>
                <a:uFillTx/>
                <a:latin typeface="CMG Sans Black" panose="00000A00000000000000" pitchFamily="2" charset="0"/>
                <a:ea typeface="+mn-ea"/>
                <a:cs typeface="+mn-cs"/>
              </a:rPr>
              <a:t>20</a:t>
            </a:r>
          </a:p>
        </p:txBody>
      </p:sp>
      <p:sp>
        <p:nvSpPr>
          <p:cNvPr id="6" name="TextBox 5">
            <a:extLst>
              <a:ext uri="{FF2B5EF4-FFF2-40B4-BE49-F238E27FC236}">
                <a16:creationId xmlns:a16="http://schemas.microsoft.com/office/drawing/2014/main" id="{9E5AB2C0-3F06-32DC-4761-187FAC4D6F29}"/>
              </a:ext>
            </a:extLst>
          </p:cNvPr>
          <p:cNvSpPr txBox="1"/>
          <p:nvPr/>
        </p:nvSpPr>
        <p:spPr>
          <a:xfrm>
            <a:off x="214098" y="4072443"/>
            <a:ext cx="11644598" cy="2062103"/>
          </a:xfrm>
          <a:prstGeom prst="rect">
            <a:avLst/>
          </a:prstGeom>
          <a:noFill/>
        </p:spPr>
        <p:txBody>
          <a:bodyPr wrap="square">
            <a:spAutoFit/>
          </a:bodyPr>
          <a:lstStyle/>
          <a:p>
            <a:pPr lvl="0" algn="ctr">
              <a:defRPr/>
            </a:pPr>
            <a:r>
              <a:rPr lang="en-US" sz="3200" b="1" dirty="0">
                <a:solidFill>
                  <a:srgbClr val="E8E8E8">
                    <a:lumMod val="10000"/>
                  </a:srgbClr>
                </a:solidFill>
              </a:rPr>
              <a:t>Interpretation shows dependence. The apologetic counters self-sufficiency. Application requires consistency. Like conversation with a Father, it builds relationship. The Church must pray.</a:t>
            </a:r>
            <a:endParaRPr kumimoji="0" lang="en-US" sz="3200" b="1" i="0" u="none" strike="noStrike" kern="1200" cap="none" spc="0" normalizeH="0" baseline="0" noProof="0" dirty="0">
              <a:ln>
                <a:noFill/>
              </a:ln>
              <a:solidFill>
                <a:srgbClr val="E8E8E8">
                  <a:lumMod val="10000"/>
                </a:srgb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3D6E5B2A-6DAA-F7CB-BAA8-7591DF49B5B8}"/>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9A930A4E-B6E1-4C7B-58A9-F55B4463D23C}"/>
              </a:ext>
            </a:extLst>
          </p:cNvPr>
          <p:cNvSpPr txBox="1"/>
          <p:nvPr/>
        </p:nvSpPr>
        <p:spPr>
          <a:xfrm>
            <a:off x="11071301" y="309547"/>
            <a:ext cx="78739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P25</a:t>
            </a: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7976612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a:extLst>
            <a:ext uri="{FF2B5EF4-FFF2-40B4-BE49-F238E27FC236}">
              <a16:creationId xmlns:a16="http://schemas.microsoft.com/office/drawing/2014/main" id="{1221674E-C9D7-0D8C-45DD-65E809A8373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E79E31A-4903-A2F4-6BC6-213E2E63EC77}"/>
              </a:ext>
            </a:extLst>
          </p:cNvPr>
          <p:cNvSpPr/>
          <p:nvPr/>
        </p:nvSpPr>
        <p:spPr>
          <a:xfrm>
            <a:off x="0" y="3348990"/>
            <a:ext cx="12192000" cy="3509010"/>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5706BDC3-255B-A2D4-258C-CAF69431AC3D}"/>
              </a:ext>
            </a:extLst>
          </p:cNvPr>
          <p:cNvSpPr txBox="1"/>
          <p:nvPr/>
        </p:nvSpPr>
        <p:spPr>
          <a:xfrm>
            <a:off x="2973468" y="1264817"/>
            <a:ext cx="7051455"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marriage?</a:t>
            </a:r>
          </a:p>
        </p:txBody>
      </p:sp>
      <p:sp>
        <p:nvSpPr>
          <p:cNvPr id="4" name="TextBox 3">
            <a:extLst>
              <a:ext uri="{FF2B5EF4-FFF2-40B4-BE49-F238E27FC236}">
                <a16:creationId xmlns:a16="http://schemas.microsoft.com/office/drawing/2014/main" id="{A6C2AED5-A0CB-E79B-733D-42A5F49141AC}"/>
              </a:ext>
            </a:extLst>
          </p:cNvPr>
          <p:cNvSpPr txBox="1"/>
          <p:nvPr/>
        </p:nvSpPr>
        <p:spPr>
          <a:xfrm>
            <a:off x="302756" y="1271692"/>
            <a:ext cx="2367956"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tx2">
                    <a:lumMod val="10000"/>
                    <a:lumOff val="90000"/>
                  </a:schemeClr>
                </a:solidFill>
                <a:effectLst/>
                <a:uLnTx/>
                <a:uFillTx/>
                <a:latin typeface="CMG Sans Black" panose="00000A00000000000000" pitchFamily="2" charset="0"/>
                <a:ea typeface="+mn-ea"/>
                <a:cs typeface="+mn-cs"/>
              </a:rPr>
              <a:t>21</a:t>
            </a:r>
          </a:p>
        </p:txBody>
      </p:sp>
      <p:sp>
        <p:nvSpPr>
          <p:cNvPr id="6" name="TextBox 5">
            <a:extLst>
              <a:ext uri="{FF2B5EF4-FFF2-40B4-BE49-F238E27FC236}">
                <a16:creationId xmlns:a16="http://schemas.microsoft.com/office/drawing/2014/main" id="{627D3C57-D2EC-4DA1-B04D-C78D0016260D}"/>
              </a:ext>
            </a:extLst>
          </p:cNvPr>
          <p:cNvSpPr txBox="1"/>
          <p:nvPr/>
        </p:nvSpPr>
        <p:spPr>
          <a:xfrm>
            <a:off x="167635" y="4189052"/>
            <a:ext cx="11644598" cy="584775"/>
          </a:xfrm>
          <a:prstGeom prst="rect">
            <a:avLst/>
          </a:prstGeom>
          <a:noFill/>
        </p:spPr>
        <p:txBody>
          <a:bodyPr wrap="square">
            <a:spAutoFit/>
          </a:bodyPr>
          <a:lstStyle/>
          <a:p>
            <a:pPr lvl="0" algn="ctr">
              <a:defRPr/>
            </a:pPr>
            <a:r>
              <a:rPr lang="en-US" sz="3200" b="1" dirty="0">
                <a:solidFill>
                  <a:srgbClr val="E8E8E8">
                    <a:lumMod val="10000"/>
                  </a:srgbClr>
                </a:solidFill>
              </a:rPr>
              <a:t>Marriage is a covenant union (Matthew 19:4–6).</a:t>
            </a:r>
            <a:endParaRPr kumimoji="0" lang="en-US" sz="3200" b="1" i="0" u="none" strike="noStrike" kern="1200" cap="none" spc="0" normalizeH="0" baseline="0" noProof="0" dirty="0">
              <a:ln>
                <a:noFill/>
              </a:ln>
              <a:solidFill>
                <a:srgbClr val="E8E8E8">
                  <a:lumMod val="10000"/>
                </a:srgb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46382ADB-FBFA-6B41-2C5B-75A0209D81D1}"/>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204891C4-A40F-D92F-8BE0-A3564EE23D25}"/>
              </a:ext>
            </a:extLst>
          </p:cNvPr>
          <p:cNvSpPr txBox="1"/>
          <p:nvPr/>
        </p:nvSpPr>
        <p:spPr>
          <a:xfrm>
            <a:off x="11071301" y="309547"/>
            <a:ext cx="78739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P25</a:t>
            </a: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911405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a:extLst>
            <a:ext uri="{FF2B5EF4-FFF2-40B4-BE49-F238E27FC236}">
              <a16:creationId xmlns:a16="http://schemas.microsoft.com/office/drawing/2014/main" id="{623E17AD-CC6B-7008-2EA7-C462DDA822B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2C645A0-14E1-61AB-C936-F059A99EB5B1}"/>
              </a:ext>
            </a:extLst>
          </p:cNvPr>
          <p:cNvSpPr/>
          <p:nvPr/>
        </p:nvSpPr>
        <p:spPr>
          <a:xfrm>
            <a:off x="0" y="3348990"/>
            <a:ext cx="12192000" cy="3509010"/>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DC4D4464-48D3-D974-D217-73949C792C2C}"/>
              </a:ext>
            </a:extLst>
          </p:cNvPr>
          <p:cNvSpPr txBox="1"/>
          <p:nvPr/>
        </p:nvSpPr>
        <p:spPr>
          <a:xfrm>
            <a:off x="2973468" y="1264817"/>
            <a:ext cx="7051455"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marriage?</a:t>
            </a:r>
          </a:p>
        </p:txBody>
      </p:sp>
      <p:sp>
        <p:nvSpPr>
          <p:cNvPr id="4" name="TextBox 3">
            <a:extLst>
              <a:ext uri="{FF2B5EF4-FFF2-40B4-BE49-F238E27FC236}">
                <a16:creationId xmlns:a16="http://schemas.microsoft.com/office/drawing/2014/main" id="{7F1C2F54-AF21-108C-0883-161811E802AE}"/>
              </a:ext>
            </a:extLst>
          </p:cNvPr>
          <p:cNvSpPr txBox="1"/>
          <p:nvPr/>
        </p:nvSpPr>
        <p:spPr>
          <a:xfrm>
            <a:off x="302756" y="1271692"/>
            <a:ext cx="2367956"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tx2">
                    <a:lumMod val="10000"/>
                    <a:lumOff val="90000"/>
                  </a:schemeClr>
                </a:solidFill>
                <a:effectLst/>
                <a:uLnTx/>
                <a:uFillTx/>
                <a:latin typeface="CMG Sans Black" panose="00000A00000000000000" pitchFamily="2" charset="0"/>
                <a:ea typeface="+mn-ea"/>
                <a:cs typeface="+mn-cs"/>
              </a:rPr>
              <a:t>21</a:t>
            </a:r>
          </a:p>
        </p:txBody>
      </p:sp>
      <p:sp>
        <p:nvSpPr>
          <p:cNvPr id="6" name="TextBox 5">
            <a:extLst>
              <a:ext uri="{FF2B5EF4-FFF2-40B4-BE49-F238E27FC236}">
                <a16:creationId xmlns:a16="http://schemas.microsoft.com/office/drawing/2014/main" id="{FAD51395-C1CC-F3B7-41ED-6E3D2B0FBC06}"/>
              </a:ext>
            </a:extLst>
          </p:cNvPr>
          <p:cNvSpPr txBox="1"/>
          <p:nvPr/>
        </p:nvSpPr>
        <p:spPr>
          <a:xfrm>
            <a:off x="244646" y="3318570"/>
            <a:ext cx="11644598" cy="3539430"/>
          </a:xfrm>
          <a:prstGeom prst="rect">
            <a:avLst/>
          </a:prstGeom>
          <a:noFill/>
        </p:spPr>
        <p:txBody>
          <a:bodyPr wrap="square">
            <a:spAutoFit/>
          </a:bodyPr>
          <a:lstStyle/>
          <a:p>
            <a:pPr lvl="0" algn="ctr">
              <a:defRPr/>
            </a:pPr>
            <a:r>
              <a:rPr lang="en-US" sz="3200" b="1" dirty="0">
                <a:solidFill>
                  <a:schemeClr val="accent1">
                    <a:lumMod val="60000"/>
                    <a:lumOff val="40000"/>
                  </a:schemeClr>
                </a:solidFill>
              </a:rPr>
              <a:t>Matthew 19:4-6</a:t>
            </a:r>
          </a:p>
          <a:p>
            <a:pPr lvl="0" algn="ctr">
              <a:defRPr/>
            </a:pPr>
            <a:r>
              <a:rPr lang="en-US" sz="3200" b="1" dirty="0">
                <a:solidFill>
                  <a:srgbClr val="E8E8E8">
                    <a:lumMod val="10000"/>
                  </a:srgbClr>
                </a:solidFill>
              </a:rPr>
              <a:t>“Haven’t you read,” he replied, “that at the beginning the Creator ‘made them male and female,’ </a:t>
            </a:r>
            <a:r>
              <a:rPr lang="en-US" sz="3200" b="1" dirty="0">
                <a:solidFill>
                  <a:schemeClr val="accent1">
                    <a:lumMod val="60000"/>
                    <a:lumOff val="40000"/>
                  </a:schemeClr>
                </a:solidFill>
              </a:rPr>
              <a:t>5</a:t>
            </a:r>
            <a:r>
              <a:rPr lang="en-US" sz="3200" b="1" dirty="0">
                <a:solidFill>
                  <a:srgbClr val="E8E8E8">
                    <a:lumMod val="10000"/>
                  </a:srgbClr>
                </a:solidFill>
              </a:rPr>
              <a:t> and said, ‘For this reason a man will leave his father and mother and be united to his wife, and the two will become one flesh’? </a:t>
            </a:r>
            <a:r>
              <a:rPr lang="en-US" sz="3200" b="1" dirty="0">
                <a:solidFill>
                  <a:schemeClr val="accent1">
                    <a:lumMod val="60000"/>
                    <a:lumOff val="40000"/>
                  </a:schemeClr>
                </a:solidFill>
              </a:rPr>
              <a:t>6</a:t>
            </a:r>
            <a:r>
              <a:rPr lang="en-US" sz="3200" b="1" dirty="0">
                <a:solidFill>
                  <a:srgbClr val="E8E8E8">
                    <a:lumMod val="10000"/>
                  </a:srgbClr>
                </a:solidFill>
              </a:rPr>
              <a:t> So they are no longer two, but one flesh. Therefore what God has joined together, let no one separate.”</a:t>
            </a:r>
            <a:endParaRPr kumimoji="0" lang="en-US" sz="3200" b="1" i="0" u="none" strike="noStrike" kern="1200" cap="none" spc="0" normalizeH="0" baseline="0" noProof="0" dirty="0">
              <a:ln>
                <a:noFill/>
              </a:ln>
              <a:solidFill>
                <a:srgbClr val="E8E8E8">
                  <a:lumMod val="10000"/>
                </a:srgb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BEEFD06E-5D6D-FCE2-AE75-8731A99CDA3F}"/>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8DE8AC77-B89D-14D0-EB21-060B785A8F9D}"/>
              </a:ext>
            </a:extLst>
          </p:cNvPr>
          <p:cNvSpPr txBox="1"/>
          <p:nvPr/>
        </p:nvSpPr>
        <p:spPr>
          <a:xfrm>
            <a:off x="11071301" y="309547"/>
            <a:ext cx="78739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P25</a:t>
            </a: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9094683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a:extLst>
            <a:ext uri="{FF2B5EF4-FFF2-40B4-BE49-F238E27FC236}">
              <a16:creationId xmlns:a16="http://schemas.microsoft.com/office/drawing/2014/main" id="{D4DCB7B1-B586-A2DD-69F1-AF6B0C597F4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CB3E9D8-910C-59DE-C372-CF7AA389BF6B}"/>
              </a:ext>
            </a:extLst>
          </p:cNvPr>
          <p:cNvSpPr/>
          <p:nvPr/>
        </p:nvSpPr>
        <p:spPr>
          <a:xfrm>
            <a:off x="0" y="3348990"/>
            <a:ext cx="12192000" cy="3509010"/>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E86CFE8E-4C5F-94BA-FA94-37B647FD6221}"/>
              </a:ext>
            </a:extLst>
          </p:cNvPr>
          <p:cNvSpPr txBox="1"/>
          <p:nvPr/>
        </p:nvSpPr>
        <p:spPr>
          <a:xfrm>
            <a:off x="2973468" y="1264817"/>
            <a:ext cx="7051455"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lumMod val="95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marriage?</a:t>
            </a:r>
          </a:p>
        </p:txBody>
      </p:sp>
      <p:sp>
        <p:nvSpPr>
          <p:cNvPr id="4" name="TextBox 3">
            <a:extLst>
              <a:ext uri="{FF2B5EF4-FFF2-40B4-BE49-F238E27FC236}">
                <a16:creationId xmlns:a16="http://schemas.microsoft.com/office/drawing/2014/main" id="{2EA7E44F-06A1-A3DE-092E-902829B63BD7}"/>
              </a:ext>
            </a:extLst>
          </p:cNvPr>
          <p:cNvSpPr txBox="1"/>
          <p:nvPr/>
        </p:nvSpPr>
        <p:spPr>
          <a:xfrm>
            <a:off x="302756" y="1271692"/>
            <a:ext cx="2367956"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tx2">
                    <a:lumMod val="10000"/>
                    <a:lumOff val="90000"/>
                  </a:schemeClr>
                </a:solidFill>
                <a:effectLst/>
                <a:uLnTx/>
                <a:uFillTx/>
                <a:latin typeface="CMG Sans Black" panose="00000A00000000000000" pitchFamily="2" charset="0"/>
                <a:ea typeface="+mn-ea"/>
                <a:cs typeface="+mn-cs"/>
              </a:rPr>
              <a:t>21</a:t>
            </a:r>
          </a:p>
        </p:txBody>
      </p:sp>
      <p:sp>
        <p:nvSpPr>
          <p:cNvPr id="6" name="TextBox 5">
            <a:extLst>
              <a:ext uri="{FF2B5EF4-FFF2-40B4-BE49-F238E27FC236}">
                <a16:creationId xmlns:a16="http://schemas.microsoft.com/office/drawing/2014/main" id="{D75BD4B5-5A2E-C11E-B5F4-C1AEBE2DCA6D}"/>
              </a:ext>
            </a:extLst>
          </p:cNvPr>
          <p:cNvSpPr txBox="1"/>
          <p:nvPr/>
        </p:nvSpPr>
        <p:spPr>
          <a:xfrm>
            <a:off x="167635" y="4189052"/>
            <a:ext cx="11644598" cy="1569660"/>
          </a:xfrm>
          <a:prstGeom prst="rect">
            <a:avLst/>
          </a:prstGeom>
          <a:noFill/>
        </p:spPr>
        <p:txBody>
          <a:bodyPr wrap="square">
            <a:spAutoFit/>
          </a:bodyPr>
          <a:lstStyle/>
          <a:p>
            <a:pPr lvl="0" algn="ctr">
              <a:defRPr/>
            </a:pPr>
            <a:r>
              <a:rPr lang="en-US" sz="3200" b="1" dirty="0">
                <a:solidFill>
                  <a:srgbClr val="E8E8E8">
                    <a:lumMod val="10000"/>
                  </a:srgbClr>
                </a:solidFill>
              </a:rPr>
              <a:t>Interpretation reveals divine design. The apologetic counters redefinition. Application calls for fidelity. Like two becoming one, unity is formed. The Church upholds marriage.</a:t>
            </a:r>
            <a:endParaRPr kumimoji="0" lang="en-US" sz="3200" b="1" i="0" u="none" strike="noStrike" kern="1200" cap="none" spc="0" normalizeH="0" baseline="0" noProof="0" dirty="0">
              <a:ln>
                <a:noFill/>
              </a:ln>
              <a:solidFill>
                <a:srgbClr val="E8E8E8">
                  <a:lumMod val="10000"/>
                </a:srgb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D4592FF5-81C8-04EF-3372-BD42F82B5FD4}"/>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B90946B6-CEF2-A50C-0D09-6CA47BE97690}"/>
              </a:ext>
            </a:extLst>
          </p:cNvPr>
          <p:cNvSpPr txBox="1"/>
          <p:nvPr/>
        </p:nvSpPr>
        <p:spPr>
          <a:xfrm>
            <a:off x="11071301" y="309547"/>
            <a:ext cx="78739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P25</a:t>
            </a: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3459099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C11F2C17-4574-11D7-F2FB-00F0A269B41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84D27E2-B552-21C6-2976-E508634B5A94}"/>
              </a:ext>
            </a:extLst>
          </p:cNvPr>
          <p:cNvSpPr/>
          <p:nvPr/>
        </p:nvSpPr>
        <p:spPr>
          <a:xfrm>
            <a:off x="0" y="3348990"/>
            <a:ext cx="12192000" cy="350901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A0975F56-CFA8-6CB2-7EFA-B433E8F1CF11}"/>
              </a:ext>
            </a:extLst>
          </p:cNvPr>
          <p:cNvSpPr txBox="1"/>
          <p:nvPr/>
        </p:nvSpPr>
        <p:spPr>
          <a:xfrm>
            <a:off x="2965027" y="873773"/>
            <a:ext cx="7051455"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accent1">
                    <a:lumMod val="20000"/>
                    <a:lumOff val="8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Why is life sacred?</a:t>
            </a:r>
          </a:p>
        </p:txBody>
      </p:sp>
      <p:sp>
        <p:nvSpPr>
          <p:cNvPr id="4" name="TextBox 3">
            <a:extLst>
              <a:ext uri="{FF2B5EF4-FFF2-40B4-BE49-F238E27FC236}">
                <a16:creationId xmlns:a16="http://schemas.microsoft.com/office/drawing/2014/main" id="{57E4BCCC-CF57-4B52-5010-9760EDAD59D0}"/>
              </a:ext>
            </a:extLst>
          </p:cNvPr>
          <p:cNvSpPr txBox="1"/>
          <p:nvPr/>
        </p:nvSpPr>
        <p:spPr>
          <a:xfrm>
            <a:off x="302756" y="1271692"/>
            <a:ext cx="2771913"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accent1">
                    <a:lumMod val="20000"/>
                    <a:lumOff val="80000"/>
                  </a:schemeClr>
                </a:solidFill>
                <a:effectLst/>
                <a:uLnTx/>
                <a:uFillTx/>
                <a:latin typeface="CMG Sans Black" panose="00000A00000000000000" pitchFamily="2" charset="0"/>
                <a:ea typeface="+mn-ea"/>
                <a:cs typeface="+mn-cs"/>
              </a:rPr>
              <a:t>22</a:t>
            </a:r>
          </a:p>
        </p:txBody>
      </p:sp>
      <p:sp>
        <p:nvSpPr>
          <p:cNvPr id="6" name="TextBox 5">
            <a:extLst>
              <a:ext uri="{FF2B5EF4-FFF2-40B4-BE49-F238E27FC236}">
                <a16:creationId xmlns:a16="http://schemas.microsoft.com/office/drawing/2014/main" id="{4180661B-814F-B266-D483-68BD09E52099}"/>
              </a:ext>
            </a:extLst>
          </p:cNvPr>
          <p:cNvSpPr txBox="1"/>
          <p:nvPr/>
        </p:nvSpPr>
        <p:spPr>
          <a:xfrm>
            <a:off x="273701" y="4318665"/>
            <a:ext cx="11644598" cy="584775"/>
          </a:xfrm>
          <a:prstGeom prst="rect">
            <a:avLst/>
          </a:prstGeom>
          <a:noFill/>
        </p:spPr>
        <p:txBody>
          <a:bodyPr wrap="square">
            <a:spAutoFit/>
          </a:bodyPr>
          <a:lstStyle/>
          <a:p>
            <a:pPr lvl="0" algn="ctr">
              <a:defRPr/>
            </a:pPr>
            <a:r>
              <a:rPr lang="en-US" sz="3200" b="1" dirty="0">
                <a:solidFill>
                  <a:schemeClr val="accent1">
                    <a:lumMod val="50000"/>
                  </a:schemeClr>
                </a:solidFill>
              </a:rPr>
              <a:t>Life bears God’s image (Genesis 1:27). </a:t>
            </a:r>
            <a:endParaRPr kumimoji="0" lang="en-US" sz="3200" b="1" i="0" u="none" strike="noStrike" kern="1200" cap="none" spc="0" normalizeH="0" baseline="0" noProof="0" dirty="0">
              <a:ln>
                <a:noFill/>
              </a:ln>
              <a:solidFill>
                <a:schemeClr val="accent1">
                  <a:lumMod val="50000"/>
                </a:scheme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A849D86C-8A66-6B65-3ABD-C63ED1D70525}"/>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32802F8E-17F4-DE80-A009-9FB7F555C376}"/>
              </a:ext>
            </a:extLst>
          </p:cNvPr>
          <p:cNvSpPr txBox="1"/>
          <p:nvPr/>
        </p:nvSpPr>
        <p:spPr>
          <a:xfrm>
            <a:off x="11071301" y="309547"/>
            <a:ext cx="78739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P25</a:t>
            </a: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513300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CAECC4E7-49FE-1F98-39B3-806C64C202E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6060AF3-339E-9B7A-7C27-125AD5562F20}"/>
              </a:ext>
            </a:extLst>
          </p:cNvPr>
          <p:cNvSpPr/>
          <p:nvPr/>
        </p:nvSpPr>
        <p:spPr>
          <a:xfrm>
            <a:off x="0" y="3348990"/>
            <a:ext cx="12192000" cy="350901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D0BBB5BC-1A27-9871-E589-788B87FE4E2B}"/>
              </a:ext>
            </a:extLst>
          </p:cNvPr>
          <p:cNvSpPr txBox="1"/>
          <p:nvPr/>
        </p:nvSpPr>
        <p:spPr>
          <a:xfrm>
            <a:off x="2965027" y="873773"/>
            <a:ext cx="7051455"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accent1">
                    <a:lumMod val="20000"/>
                    <a:lumOff val="8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Why is life sacred?</a:t>
            </a:r>
          </a:p>
        </p:txBody>
      </p:sp>
      <p:sp>
        <p:nvSpPr>
          <p:cNvPr id="4" name="TextBox 3">
            <a:extLst>
              <a:ext uri="{FF2B5EF4-FFF2-40B4-BE49-F238E27FC236}">
                <a16:creationId xmlns:a16="http://schemas.microsoft.com/office/drawing/2014/main" id="{52528A96-F1A3-7833-3D4B-77C2D1EC6264}"/>
              </a:ext>
            </a:extLst>
          </p:cNvPr>
          <p:cNvSpPr txBox="1"/>
          <p:nvPr/>
        </p:nvSpPr>
        <p:spPr>
          <a:xfrm>
            <a:off x="302756" y="1271692"/>
            <a:ext cx="2771913"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accent1">
                    <a:lumMod val="20000"/>
                    <a:lumOff val="80000"/>
                  </a:schemeClr>
                </a:solidFill>
                <a:effectLst/>
                <a:uLnTx/>
                <a:uFillTx/>
                <a:latin typeface="CMG Sans Black" panose="00000A00000000000000" pitchFamily="2" charset="0"/>
                <a:ea typeface="+mn-ea"/>
                <a:cs typeface="+mn-cs"/>
              </a:rPr>
              <a:t>22</a:t>
            </a:r>
          </a:p>
        </p:txBody>
      </p:sp>
      <p:sp>
        <p:nvSpPr>
          <p:cNvPr id="6" name="TextBox 5">
            <a:extLst>
              <a:ext uri="{FF2B5EF4-FFF2-40B4-BE49-F238E27FC236}">
                <a16:creationId xmlns:a16="http://schemas.microsoft.com/office/drawing/2014/main" id="{7384CF58-5070-1655-5431-3F16947333CE}"/>
              </a:ext>
            </a:extLst>
          </p:cNvPr>
          <p:cNvSpPr txBox="1"/>
          <p:nvPr/>
        </p:nvSpPr>
        <p:spPr>
          <a:xfrm>
            <a:off x="273701" y="4318665"/>
            <a:ext cx="11644598" cy="1569660"/>
          </a:xfrm>
          <a:prstGeom prst="rect">
            <a:avLst/>
          </a:prstGeom>
          <a:noFill/>
        </p:spPr>
        <p:txBody>
          <a:bodyPr wrap="square">
            <a:spAutoFit/>
          </a:bodyPr>
          <a:lstStyle/>
          <a:p>
            <a:pPr lvl="0" algn="ctr">
              <a:defRPr/>
            </a:pPr>
            <a:r>
              <a:rPr lang="en-US" sz="3200" b="1" dirty="0">
                <a:solidFill>
                  <a:schemeClr val="accent1">
                    <a:lumMod val="60000"/>
                    <a:lumOff val="40000"/>
                  </a:schemeClr>
                </a:solidFill>
              </a:rPr>
              <a:t>Genesis 1:27 </a:t>
            </a:r>
          </a:p>
          <a:p>
            <a:pPr lvl="0" algn="ctr">
              <a:defRPr/>
            </a:pPr>
            <a:r>
              <a:rPr lang="en-US" sz="3200" b="1" dirty="0">
                <a:solidFill>
                  <a:schemeClr val="accent1">
                    <a:lumMod val="50000"/>
                  </a:schemeClr>
                </a:solidFill>
              </a:rPr>
              <a:t>So God created mankind in his own image, in the image of God he created them; male and female he created them.</a:t>
            </a:r>
            <a:endParaRPr kumimoji="0" lang="en-US" sz="3200" b="1" i="0" u="none" strike="noStrike" kern="1200" cap="none" spc="0" normalizeH="0" baseline="0" noProof="0" dirty="0">
              <a:ln>
                <a:noFill/>
              </a:ln>
              <a:solidFill>
                <a:schemeClr val="accent1">
                  <a:lumMod val="50000"/>
                </a:scheme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5F51CFBD-D5F0-B7B3-D50D-D39A862F7373}"/>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0725ACEC-D5ED-61C6-66E2-7F6D3599FE61}"/>
              </a:ext>
            </a:extLst>
          </p:cNvPr>
          <p:cNvSpPr txBox="1"/>
          <p:nvPr/>
        </p:nvSpPr>
        <p:spPr>
          <a:xfrm>
            <a:off x="11071301" y="309547"/>
            <a:ext cx="78739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P25</a:t>
            </a: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4511542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EA018973-09B6-531E-9B36-B7C53843504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1B5142D-B27A-7F72-90B8-F7ED5052EBF9}"/>
              </a:ext>
            </a:extLst>
          </p:cNvPr>
          <p:cNvSpPr/>
          <p:nvPr/>
        </p:nvSpPr>
        <p:spPr>
          <a:xfrm>
            <a:off x="0" y="3348990"/>
            <a:ext cx="12192000" cy="350901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5D00011B-B968-B5C2-4D9E-C3F77F8C4237}"/>
              </a:ext>
            </a:extLst>
          </p:cNvPr>
          <p:cNvSpPr txBox="1"/>
          <p:nvPr/>
        </p:nvSpPr>
        <p:spPr>
          <a:xfrm>
            <a:off x="2965027" y="873773"/>
            <a:ext cx="7051455"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accent1">
                    <a:lumMod val="20000"/>
                    <a:lumOff val="8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Why is life sacred?</a:t>
            </a:r>
          </a:p>
        </p:txBody>
      </p:sp>
      <p:sp>
        <p:nvSpPr>
          <p:cNvPr id="4" name="TextBox 3">
            <a:extLst>
              <a:ext uri="{FF2B5EF4-FFF2-40B4-BE49-F238E27FC236}">
                <a16:creationId xmlns:a16="http://schemas.microsoft.com/office/drawing/2014/main" id="{E9771574-B7C6-5989-8104-0B16DA1F7EE5}"/>
              </a:ext>
            </a:extLst>
          </p:cNvPr>
          <p:cNvSpPr txBox="1"/>
          <p:nvPr/>
        </p:nvSpPr>
        <p:spPr>
          <a:xfrm>
            <a:off x="302756" y="1271692"/>
            <a:ext cx="2771913"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accent1">
                    <a:lumMod val="20000"/>
                    <a:lumOff val="80000"/>
                  </a:schemeClr>
                </a:solidFill>
                <a:effectLst/>
                <a:uLnTx/>
                <a:uFillTx/>
                <a:latin typeface="CMG Sans Black" panose="00000A00000000000000" pitchFamily="2" charset="0"/>
                <a:ea typeface="+mn-ea"/>
                <a:cs typeface="+mn-cs"/>
              </a:rPr>
              <a:t>22</a:t>
            </a:r>
          </a:p>
        </p:txBody>
      </p:sp>
      <p:sp>
        <p:nvSpPr>
          <p:cNvPr id="6" name="TextBox 5">
            <a:extLst>
              <a:ext uri="{FF2B5EF4-FFF2-40B4-BE49-F238E27FC236}">
                <a16:creationId xmlns:a16="http://schemas.microsoft.com/office/drawing/2014/main" id="{B8494A05-C003-8F81-2D7E-172D20660F3B}"/>
              </a:ext>
            </a:extLst>
          </p:cNvPr>
          <p:cNvSpPr txBox="1"/>
          <p:nvPr/>
        </p:nvSpPr>
        <p:spPr>
          <a:xfrm>
            <a:off x="273701" y="4318665"/>
            <a:ext cx="11644598" cy="1569660"/>
          </a:xfrm>
          <a:prstGeom prst="rect">
            <a:avLst/>
          </a:prstGeom>
          <a:noFill/>
        </p:spPr>
        <p:txBody>
          <a:bodyPr wrap="square">
            <a:spAutoFit/>
          </a:bodyPr>
          <a:lstStyle/>
          <a:p>
            <a:pPr lvl="0" algn="ctr">
              <a:defRPr/>
            </a:pPr>
            <a:r>
              <a:rPr lang="en-US" sz="3200" b="1" dirty="0">
                <a:solidFill>
                  <a:schemeClr val="accent1">
                    <a:lumMod val="50000"/>
                  </a:schemeClr>
                </a:solidFill>
              </a:rPr>
              <a:t>Interpretation shows inherent value. The apologetic counters devaluation. Application requires protection of life. Like a masterpiece, life is precious. The Church defends it.</a:t>
            </a:r>
            <a:endParaRPr kumimoji="0" lang="en-US" sz="3200" b="1" i="0" u="none" strike="noStrike" kern="1200" cap="none" spc="0" normalizeH="0" baseline="0" noProof="0" dirty="0">
              <a:ln>
                <a:noFill/>
              </a:ln>
              <a:solidFill>
                <a:schemeClr val="accent1">
                  <a:lumMod val="50000"/>
                </a:scheme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EB379593-3523-5AF2-74CC-971013C29CB8}"/>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B36FB799-33F3-E455-4201-F63869508787}"/>
              </a:ext>
            </a:extLst>
          </p:cNvPr>
          <p:cNvSpPr txBox="1"/>
          <p:nvPr/>
        </p:nvSpPr>
        <p:spPr>
          <a:xfrm>
            <a:off x="11071301" y="309547"/>
            <a:ext cx="78739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P25</a:t>
            </a: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6493239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a:extLst>
            <a:ext uri="{FF2B5EF4-FFF2-40B4-BE49-F238E27FC236}">
              <a16:creationId xmlns:a16="http://schemas.microsoft.com/office/drawing/2014/main" id="{F719A3C4-C720-2B3A-DE0F-18118C2FF81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3353275-9476-0DDF-E7F0-D340981B771E}"/>
              </a:ext>
            </a:extLst>
          </p:cNvPr>
          <p:cNvSpPr/>
          <p:nvPr/>
        </p:nvSpPr>
        <p:spPr>
          <a:xfrm>
            <a:off x="0" y="3348990"/>
            <a:ext cx="12192000" cy="3509010"/>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40E19FF1-64EC-EE29-E88D-4D28F20266C0}"/>
              </a:ext>
            </a:extLst>
          </p:cNvPr>
          <p:cNvSpPr txBox="1"/>
          <p:nvPr/>
        </p:nvSpPr>
        <p:spPr>
          <a:xfrm>
            <a:off x="2965027" y="873773"/>
            <a:ext cx="7051455"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accent2">
                    <a:lumMod val="20000"/>
                    <a:lumOff val="8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How do beliefs shape behavior?</a:t>
            </a:r>
          </a:p>
        </p:txBody>
      </p:sp>
      <p:sp>
        <p:nvSpPr>
          <p:cNvPr id="4" name="TextBox 3">
            <a:extLst>
              <a:ext uri="{FF2B5EF4-FFF2-40B4-BE49-F238E27FC236}">
                <a16:creationId xmlns:a16="http://schemas.microsoft.com/office/drawing/2014/main" id="{D978884E-8980-23B8-9B13-89A3B379D232}"/>
              </a:ext>
            </a:extLst>
          </p:cNvPr>
          <p:cNvSpPr txBox="1"/>
          <p:nvPr/>
        </p:nvSpPr>
        <p:spPr>
          <a:xfrm>
            <a:off x="302756" y="1271692"/>
            <a:ext cx="2771913"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accent2">
                    <a:lumMod val="20000"/>
                    <a:lumOff val="80000"/>
                  </a:schemeClr>
                </a:solidFill>
                <a:effectLst/>
                <a:uLnTx/>
                <a:uFillTx/>
                <a:latin typeface="CMG Sans Black" panose="00000A00000000000000" pitchFamily="2" charset="0"/>
                <a:ea typeface="+mn-ea"/>
                <a:cs typeface="+mn-cs"/>
              </a:rPr>
              <a:t>23</a:t>
            </a:r>
          </a:p>
        </p:txBody>
      </p:sp>
      <p:sp>
        <p:nvSpPr>
          <p:cNvPr id="6" name="TextBox 5">
            <a:extLst>
              <a:ext uri="{FF2B5EF4-FFF2-40B4-BE49-F238E27FC236}">
                <a16:creationId xmlns:a16="http://schemas.microsoft.com/office/drawing/2014/main" id="{4577D704-CEED-E77A-2BF7-E3BBCB6AEC81}"/>
              </a:ext>
            </a:extLst>
          </p:cNvPr>
          <p:cNvSpPr txBox="1"/>
          <p:nvPr/>
        </p:nvSpPr>
        <p:spPr>
          <a:xfrm>
            <a:off x="273701" y="4318665"/>
            <a:ext cx="11644598" cy="584775"/>
          </a:xfrm>
          <a:prstGeom prst="rect">
            <a:avLst/>
          </a:prstGeom>
          <a:noFill/>
        </p:spPr>
        <p:txBody>
          <a:bodyPr wrap="square">
            <a:spAutoFit/>
          </a:bodyPr>
          <a:lstStyle/>
          <a:p>
            <a:pPr lvl="0" algn="ctr">
              <a:defRPr/>
            </a:pPr>
            <a:r>
              <a:rPr lang="en-US" sz="3200" b="1" dirty="0">
                <a:solidFill>
                  <a:schemeClr val="accent2">
                    <a:lumMod val="50000"/>
                  </a:schemeClr>
                </a:solidFill>
              </a:rPr>
              <a:t>Beliefs direct actions (Proverbs 23:7).</a:t>
            </a:r>
            <a:endParaRPr kumimoji="0" lang="en-US" sz="3200" b="1" i="0" u="none" strike="noStrike" kern="1200" cap="none" spc="0" normalizeH="0" baseline="0" noProof="0" dirty="0">
              <a:ln>
                <a:noFill/>
              </a:ln>
              <a:solidFill>
                <a:schemeClr val="accent2">
                  <a:lumMod val="50000"/>
                </a:scheme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FC0C86A3-EE84-9F5D-D77D-0D00D068F234}"/>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93261AEC-9173-F033-B7EE-C42E004BB23C}"/>
              </a:ext>
            </a:extLst>
          </p:cNvPr>
          <p:cNvSpPr txBox="1"/>
          <p:nvPr/>
        </p:nvSpPr>
        <p:spPr>
          <a:xfrm>
            <a:off x="11071301" y="309547"/>
            <a:ext cx="78739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P25</a:t>
            </a: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90638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a:extLst>
            <a:ext uri="{FF2B5EF4-FFF2-40B4-BE49-F238E27FC236}">
              <a16:creationId xmlns:a16="http://schemas.microsoft.com/office/drawing/2014/main" id="{12C3CFA5-9A8E-875B-0849-C84324981EA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29B0633-E65F-711B-3F3C-F1DF2AD11A72}"/>
              </a:ext>
            </a:extLst>
          </p:cNvPr>
          <p:cNvSpPr/>
          <p:nvPr/>
        </p:nvSpPr>
        <p:spPr>
          <a:xfrm>
            <a:off x="0" y="3348990"/>
            <a:ext cx="12192000" cy="3509010"/>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697F8193-3702-1460-A1B3-EEB080D5711D}"/>
              </a:ext>
            </a:extLst>
          </p:cNvPr>
          <p:cNvSpPr txBox="1"/>
          <p:nvPr/>
        </p:nvSpPr>
        <p:spPr>
          <a:xfrm>
            <a:off x="2965027" y="873773"/>
            <a:ext cx="7051455"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accent2">
                    <a:lumMod val="20000"/>
                    <a:lumOff val="8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How do beliefs shape behavior?</a:t>
            </a:r>
          </a:p>
        </p:txBody>
      </p:sp>
      <p:sp>
        <p:nvSpPr>
          <p:cNvPr id="4" name="TextBox 3">
            <a:extLst>
              <a:ext uri="{FF2B5EF4-FFF2-40B4-BE49-F238E27FC236}">
                <a16:creationId xmlns:a16="http://schemas.microsoft.com/office/drawing/2014/main" id="{7032082A-863E-D15C-3039-C978849E9180}"/>
              </a:ext>
            </a:extLst>
          </p:cNvPr>
          <p:cNvSpPr txBox="1"/>
          <p:nvPr/>
        </p:nvSpPr>
        <p:spPr>
          <a:xfrm>
            <a:off x="302756" y="1271692"/>
            <a:ext cx="2771913"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accent2">
                    <a:lumMod val="20000"/>
                    <a:lumOff val="80000"/>
                  </a:schemeClr>
                </a:solidFill>
                <a:effectLst/>
                <a:uLnTx/>
                <a:uFillTx/>
                <a:latin typeface="CMG Sans Black" panose="00000A00000000000000" pitchFamily="2" charset="0"/>
                <a:ea typeface="+mn-ea"/>
                <a:cs typeface="+mn-cs"/>
              </a:rPr>
              <a:t>23</a:t>
            </a:r>
          </a:p>
        </p:txBody>
      </p:sp>
      <p:sp>
        <p:nvSpPr>
          <p:cNvPr id="6" name="TextBox 5">
            <a:extLst>
              <a:ext uri="{FF2B5EF4-FFF2-40B4-BE49-F238E27FC236}">
                <a16:creationId xmlns:a16="http://schemas.microsoft.com/office/drawing/2014/main" id="{FDFE3653-F8CA-F542-EF7D-AF624A03BD89}"/>
              </a:ext>
            </a:extLst>
          </p:cNvPr>
          <p:cNvSpPr txBox="1"/>
          <p:nvPr/>
        </p:nvSpPr>
        <p:spPr>
          <a:xfrm>
            <a:off x="273701" y="4072443"/>
            <a:ext cx="11644598" cy="2062103"/>
          </a:xfrm>
          <a:prstGeom prst="rect">
            <a:avLst/>
          </a:prstGeom>
          <a:noFill/>
        </p:spPr>
        <p:txBody>
          <a:bodyPr wrap="square">
            <a:spAutoFit/>
          </a:bodyPr>
          <a:lstStyle/>
          <a:p>
            <a:pPr lvl="0" algn="ctr">
              <a:defRPr/>
            </a:pPr>
            <a:r>
              <a:rPr lang="en-US" sz="3200" b="1" dirty="0">
                <a:solidFill>
                  <a:schemeClr val="accent2">
                    <a:lumMod val="75000"/>
                  </a:schemeClr>
                </a:solidFill>
              </a:rPr>
              <a:t>Proverbs 23:7 </a:t>
            </a:r>
          </a:p>
          <a:p>
            <a:pPr lvl="0" algn="ctr">
              <a:defRPr/>
            </a:pPr>
            <a:r>
              <a:rPr lang="en-US" sz="3200" b="1" dirty="0">
                <a:solidFill>
                  <a:schemeClr val="accent2">
                    <a:lumMod val="50000"/>
                  </a:schemeClr>
                </a:solidFill>
              </a:rPr>
              <a:t>for he is the kind of person who is always thinking about the cost. “Eat and drink,” he says to you, but his heart is not with you.</a:t>
            </a:r>
            <a:endParaRPr kumimoji="0" lang="en-US" sz="3200" b="1" i="0" u="none" strike="noStrike" kern="1200" cap="none" spc="0" normalizeH="0" baseline="0" noProof="0" dirty="0">
              <a:ln>
                <a:noFill/>
              </a:ln>
              <a:solidFill>
                <a:schemeClr val="accent2">
                  <a:lumMod val="50000"/>
                </a:scheme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7AF9729E-C446-E14C-C7AF-4BF245A57E4C}"/>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D84C22F9-2A65-27F3-2FF0-89518C081E91}"/>
              </a:ext>
            </a:extLst>
          </p:cNvPr>
          <p:cNvSpPr txBox="1"/>
          <p:nvPr/>
        </p:nvSpPr>
        <p:spPr>
          <a:xfrm>
            <a:off x="11071301" y="309547"/>
            <a:ext cx="78739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P25</a:t>
            </a: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7381507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a:extLst>
            <a:ext uri="{FF2B5EF4-FFF2-40B4-BE49-F238E27FC236}">
              <a16:creationId xmlns:a16="http://schemas.microsoft.com/office/drawing/2014/main" id="{2D980438-DF7C-7342-8DF0-CD9B2D6F2DC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7D24587-BF23-B20F-E26E-20FF0F50D5BB}"/>
              </a:ext>
            </a:extLst>
          </p:cNvPr>
          <p:cNvSpPr/>
          <p:nvPr/>
        </p:nvSpPr>
        <p:spPr>
          <a:xfrm>
            <a:off x="0" y="3348990"/>
            <a:ext cx="12192000" cy="3509010"/>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CC325F11-0BA9-AFA8-514E-DCC67DF3121A}"/>
              </a:ext>
            </a:extLst>
          </p:cNvPr>
          <p:cNvSpPr txBox="1"/>
          <p:nvPr/>
        </p:nvSpPr>
        <p:spPr>
          <a:xfrm>
            <a:off x="2965027" y="873773"/>
            <a:ext cx="7051455"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accent2">
                    <a:lumMod val="20000"/>
                    <a:lumOff val="8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How do beliefs shape behavior?</a:t>
            </a:r>
          </a:p>
        </p:txBody>
      </p:sp>
      <p:sp>
        <p:nvSpPr>
          <p:cNvPr id="4" name="TextBox 3">
            <a:extLst>
              <a:ext uri="{FF2B5EF4-FFF2-40B4-BE49-F238E27FC236}">
                <a16:creationId xmlns:a16="http://schemas.microsoft.com/office/drawing/2014/main" id="{EBF70FE3-1CE5-ADDB-8B39-C9344B0B7DA6}"/>
              </a:ext>
            </a:extLst>
          </p:cNvPr>
          <p:cNvSpPr txBox="1"/>
          <p:nvPr/>
        </p:nvSpPr>
        <p:spPr>
          <a:xfrm>
            <a:off x="302756" y="1271692"/>
            <a:ext cx="2771913"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accent2">
                    <a:lumMod val="20000"/>
                    <a:lumOff val="80000"/>
                  </a:schemeClr>
                </a:solidFill>
                <a:effectLst/>
                <a:uLnTx/>
                <a:uFillTx/>
                <a:latin typeface="CMG Sans Black" panose="00000A00000000000000" pitchFamily="2" charset="0"/>
                <a:ea typeface="+mn-ea"/>
                <a:cs typeface="+mn-cs"/>
              </a:rPr>
              <a:t>23</a:t>
            </a:r>
          </a:p>
        </p:txBody>
      </p:sp>
      <p:sp>
        <p:nvSpPr>
          <p:cNvPr id="6" name="TextBox 5">
            <a:extLst>
              <a:ext uri="{FF2B5EF4-FFF2-40B4-BE49-F238E27FC236}">
                <a16:creationId xmlns:a16="http://schemas.microsoft.com/office/drawing/2014/main" id="{7411EA55-32CE-E51A-269C-214B225563FD}"/>
              </a:ext>
            </a:extLst>
          </p:cNvPr>
          <p:cNvSpPr txBox="1"/>
          <p:nvPr/>
        </p:nvSpPr>
        <p:spPr>
          <a:xfrm>
            <a:off x="302756" y="4072443"/>
            <a:ext cx="11644598" cy="2062103"/>
          </a:xfrm>
          <a:prstGeom prst="rect">
            <a:avLst/>
          </a:prstGeom>
          <a:noFill/>
        </p:spPr>
        <p:txBody>
          <a:bodyPr wrap="square">
            <a:spAutoFit/>
          </a:bodyPr>
          <a:lstStyle/>
          <a:p>
            <a:pPr lvl="0" algn="ctr">
              <a:defRPr/>
            </a:pPr>
            <a:r>
              <a:rPr lang="en-US" sz="3200" b="1" dirty="0">
                <a:solidFill>
                  <a:schemeClr val="accent2">
                    <a:lumMod val="50000"/>
                  </a:schemeClr>
                </a:solidFill>
              </a:rPr>
              <a:t>Interpretation shows inner transformation. The apologetic counters divided living. Application calls for alignment. Like roots producing fruit, belief produces conduct. The Church forms belief systems.</a:t>
            </a:r>
            <a:endParaRPr kumimoji="0" lang="en-US" sz="3200" b="1" i="0" u="none" strike="noStrike" kern="1200" cap="none" spc="0" normalizeH="0" baseline="0" noProof="0" dirty="0">
              <a:ln>
                <a:noFill/>
              </a:ln>
              <a:solidFill>
                <a:schemeClr val="accent2">
                  <a:lumMod val="50000"/>
                </a:schemeClr>
              </a:solidFill>
              <a:effectLst/>
              <a:uLnTx/>
              <a:uFillTx/>
              <a:latin typeface="Aptos" panose="02110004020202020204"/>
              <a:ea typeface="+mn-ea"/>
              <a:cs typeface="+mn-cs"/>
            </a:endParaRPr>
          </a:p>
        </p:txBody>
      </p:sp>
      <p:sp>
        <p:nvSpPr>
          <p:cNvPr id="7" name="Rectangle: Folded Corner 6">
            <a:extLst>
              <a:ext uri="{FF2B5EF4-FFF2-40B4-BE49-F238E27FC236}">
                <a16:creationId xmlns:a16="http://schemas.microsoft.com/office/drawing/2014/main" id="{1A6941FE-EA7A-4FC0-13E5-01A0CF6DD325}"/>
              </a:ext>
            </a:extLst>
          </p:cNvPr>
          <p:cNvSpPr/>
          <p:nvPr/>
        </p:nvSpPr>
        <p:spPr>
          <a:xfrm>
            <a:off x="11117766" y="185374"/>
            <a:ext cx="694467" cy="831031"/>
          </a:xfrm>
          <a:prstGeom prst="foldedCorner">
            <a:avLst/>
          </a:prstGeom>
          <a:solidFill>
            <a:srgbClr val="EADC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4C656EAF-DE99-D082-C1C2-7EBDB33C4F04}"/>
              </a:ext>
            </a:extLst>
          </p:cNvPr>
          <p:cNvSpPr txBox="1"/>
          <p:nvPr/>
        </p:nvSpPr>
        <p:spPr>
          <a:xfrm>
            <a:off x="11071301" y="309547"/>
            <a:ext cx="78739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P25</a:t>
            </a: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8876042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a:extLst>
            <a:ext uri="{FF2B5EF4-FFF2-40B4-BE49-F238E27FC236}">
              <a16:creationId xmlns:a16="http://schemas.microsoft.com/office/drawing/2014/main" id="{C1190997-A980-9FC2-40A9-83B355D50AC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E91554F-D91C-EA5C-5704-599D19E04D9E}"/>
              </a:ext>
            </a:extLst>
          </p:cNvPr>
          <p:cNvSpPr/>
          <p:nvPr/>
        </p:nvSpPr>
        <p:spPr>
          <a:xfrm>
            <a:off x="0" y="3348990"/>
            <a:ext cx="12192000" cy="3509010"/>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9ED7E70F-7CF6-5A2A-FB06-0322E0C03F42}"/>
              </a:ext>
            </a:extLst>
          </p:cNvPr>
          <p:cNvSpPr txBox="1"/>
          <p:nvPr/>
        </p:nvSpPr>
        <p:spPr>
          <a:xfrm>
            <a:off x="2915865" y="568417"/>
            <a:ext cx="7761967"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accent3">
                    <a:lumMod val="20000"/>
                    <a:lumOff val="8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the relationship between truth and transformation?</a:t>
            </a:r>
          </a:p>
        </p:txBody>
      </p:sp>
      <p:sp>
        <p:nvSpPr>
          <p:cNvPr id="4" name="TextBox 3">
            <a:extLst>
              <a:ext uri="{FF2B5EF4-FFF2-40B4-BE49-F238E27FC236}">
                <a16:creationId xmlns:a16="http://schemas.microsoft.com/office/drawing/2014/main" id="{309A122A-E57C-5240-0EA1-D2BC5ACF8E8A}"/>
              </a:ext>
            </a:extLst>
          </p:cNvPr>
          <p:cNvSpPr txBox="1"/>
          <p:nvPr/>
        </p:nvSpPr>
        <p:spPr>
          <a:xfrm>
            <a:off x="302756" y="1271692"/>
            <a:ext cx="2994731"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accent3">
                    <a:lumMod val="20000"/>
                    <a:lumOff val="80000"/>
                  </a:schemeClr>
                </a:solidFill>
                <a:effectLst/>
                <a:uLnTx/>
                <a:uFillTx/>
                <a:latin typeface="CMG Sans Black" panose="00000A00000000000000" pitchFamily="2" charset="0"/>
                <a:ea typeface="+mn-ea"/>
                <a:cs typeface="+mn-cs"/>
              </a:rPr>
              <a:t>24</a:t>
            </a:r>
          </a:p>
        </p:txBody>
      </p:sp>
      <p:sp>
        <p:nvSpPr>
          <p:cNvPr id="6" name="TextBox 5">
            <a:extLst>
              <a:ext uri="{FF2B5EF4-FFF2-40B4-BE49-F238E27FC236}">
                <a16:creationId xmlns:a16="http://schemas.microsoft.com/office/drawing/2014/main" id="{7CF95BE4-AE83-09EB-554B-C864F501CA30}"/>
              </a:ext>
            </a:extLst>
          </p:cNvPr>
          <p:cNvSpPr txBox="1"/>
          <p:nvPr/>
        </p:nvSpPr>
        <p:spPr>
          <a:xfrm>
            <a:off x="273701" y="3826222"/>
            <a:ext cx="11644598" cy="584775"/>
          </a:xfrm>
          <a:prstGeom prst="rect">
            <a:avLst/>
          </a:prstGeom>
          <a:noFill/>
        </p:spPr>
        <p:txBody>
          <a:bodyPr wrap="square">
            <a:spAutoFit/>
          </a:bodyPr>
          <a:lstStyle/>
          <a:p>
            <a:pPr lvl="0" algn="ctr">
              <a:defRPr/>
            </a:pPr>
            <a:r>
              <a:rPr lang="en-US" sz="3200" b="1" dirty="0">
                <a:solidFill>
                  <a:schemeClr val="accent3">
                    <a:lumMod val="50000"/>
                  </a:schemeClr>
                </a:solidFill>
              </a:rPr>
              <a:t>Truth produces change (John 17:17).</a:t>
            </a:r>
          </a:p>
        </p:txBody>
      </p:sp>
      <p:sp>
        <p:nvSpPr>
          <p:cNvPr id="7" name="Rectangle: Folded Corner 6">
            <a:extLst>
              <a:ext uri="{FF2B5EF4-FFF2-40B4-BE49-F238E27FC236}">
                <a16:creationId xmlns:a16="http://schemas.microsoft.com/office/drawing/2014/main" id="{21DA5CF3-D914-2EA9-DD76-B2E0AE6B42EC}"/>
              </a:ext>
            </a:extLst>
          </p:cNvPr>
          <p:cNvSpPr/>
          <p:nvPr/>
        </p:nvSpPr>
        <p:spPr>
          <a:xfrm>
            <a:off x="11117766" y="185374"/>
            <a:ext cx="694467" cy="831031"/>
          </a:xfrm>
          <a:prstGeom prst="foldedCorner">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297BB895-EBC8-BB15-4825-3883671AE802}"/>
              </a:ext>
            </a:extLst>
          </p:cNvPr>
          <p:cNvSpPr txBox="1"/>
          <p:nvPr/>
        </p:nvSpPr>
        <p:spPr>
          <a:xfrm>
            <a:off x="11071301" y="309547"/>
            <a:ext cx="78739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P26</a:t>
            </a: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177470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a:extLst>
            <a:ext uri="{FF2B5EF4-FFF2-40B4-BE49-F238E27FC236}">
              <a16:creationId xmlns:a16="http://schemas.microsoft.com/office/drawing/2014/main" id="{4EF54BE0-1D5B-1FEA-AF52-DC02FBFD661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55DE917-5425-DF77-E3E3-80A11AFFB0AB}"/>
              </a:ext>
            </a:extLst>
          </p:cNvPr>
          <p:cNvSpPr/>
          <p:nvPr/>
        </p:nvSpPr>
        <p:spPr>
          <a:xfrm>
            <a:off x="0" y="3348990"/>
            <a:ext cx="12192000" cy="3509010"/>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9832B07E-F57B-108D-C57B-9C4D09F9E314}"/>
              </a:ext>
            </a:extLst>
          </p:cNvPr>
          <p:cNvSpPr txBox="1"/>
          <p:nvPr/>
        </p:nvSpPr>
        <p:spPr>
          <a:xfrm>
            <a:off x="2915865" y="568417"/>
            <a:ext cx="7761967"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accent3">
                    <a:lumMod val="20000"/>
                    <a:lumOff val="8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the relationship between truth and transformation?</a:t>
            </a:r>
          </a:p>
        </p:txBody>
      </p:sp>
      <p:sp>
        <p:nvSpPr>
          <p:cNvPr id="4" name="TextBox 3">
            <a:extLst>
              <a:ext uri="{FF2B5EF4-FFF2-40B4-BE49-F238E27FC236}">
                <a16:creationId xmlns:a16="http://schemas.microsoft.com/office/drawing/2014/main" id="{651998BE-9284-DCEA-06BC-55795603DB8F}"/>
              </a:ext>
            </a:extLst>
          </p:cNvPr>
          <p:cNvSpPr txBox="1"/>
          <p:nvPr/>
        </p:nvSpPr>
        <p:spPr>
          <a:xfrm>
            <a:off x="302756" y="1271692"/>
            <a:ext cx="2994731"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accent3">
                    <a:lumMod val="20000"/>
                    <a:lumOff val="80000"/>
                  </a:schemeClr>
                </a:solidFill>
                <a:effectLst/>
                <a:uLnTx/>
                <a:uFillTx/>
                <a:latin typeface="CMG Sans Black" panose="00000A00000000000000" pitchFamily="2" charset="0"/>
                <a:ea typeface="+mn-ea"/>
                <a:cs typeface="+mn-cs"/>
              </a:rPr>
              <a:t>24</a:t>
            </a:r>
          </a:p>
        </p:txBody>
      </p:sp>
      <p:sp>
        <p:nvSpPr>
          <p:cNvPr id="6" name="TextBox 5">
            <a:extLst>
              <a:ext uri="{FF2B5EF4-FFF2-40B4-BE49-F238E27FC236}">
                <a16:creationId xmlns:a16="http://schemas.microsoft.com/office/drawing/2014/main" id="{1D317290-270B-1416-A1B2-455B737A6E09}"/>
              </a:ext>
            </a:extLst>
          </p:cNvPr>
          <p:cNvSpPr txBox="1"/>
          <p:nvPr/>
        </p:nvSpPr>
        <p:spPr>
          <a:xfrm>
            <a:off x="273701" y="3826222"/>
            <a:ext cx="11644598" cy="1077218"/>
          </a:xfrm>
          <a:prstGeom prst="rect">
            <a:avLst/>
          </a:prstGeom>
          <a:noFill/>
        </p:spPr>
        <p:txBody>
          <a:bodyPr wrap="square">
            <a:spAutoFit/>
          </a:bodyPr>
          <a:lstStyle/>
          <a:p>
            <a:pPr lvl="0" algn="ctr">
              <a:defRPr/>
            </a:pPr>
            <a:r>
              <a:rPr lang="en-US" sz="3200" b="1" dirty="0">
                <a:solidFill>
                  <a:schemeClr val="accent3">
                    <a:lumMod val="60000"/>
                    <a:lumOff val="40000"/>
                  </a:schemeClr>
                </a:solidFill>
              </a:rPr>
              <a:t>John 17:17  </a:t>
            </a:r>
          </a:p>
          <a:p>
            <a:pPr lvl="0" algn="ctr">
              <a:defRPr/>
            </a:pPr>
            <a:r>
              <a:rPr lang="en-US" sz="3200" b="1" dirty="0">
                <a:solidFill>
                  <a:schemeClr val="accent3">
                    <a:lumMod val="50000"/>
                  </a:schemeClr>
                </a:solidFill>
              </a:rPr>
              <a:t>Sanctify them by the truth; your word is truth.</a:t>
            </a:r>
          </a:p>
        </p:txBody>
      </p:sp>
      <p:sp>
        <p:nvSpPr>
          <p:cNvPr id="7" name="Rectangle: Folded Corner 6">
            <a:extLst>
              <a:ext uri="{FF2B5EF4-FFF2-40B4-BE49-F238E27FC236}">
                <a16:creationId xmlns:a16="http://schemas.microsoft.com/office/drawing/2014/main" id="{F39CC10D-788E-2823-CCD3-388CD1EEE25A}"/>
              </a:ext>
            </a:extLst>
          </p:cNvPr>
          <p:cNvSpPr/>
          <p:nvPr/>
        </p:nvSpPr>
        <p:spPr>
          <a:xfrm>
            <a:off x="11117766" y="185374"/>
            <a:ext cx="694467" cy="831031"/>
          </a:xfrm>
          <a:prstGeom prst="foldedCorner">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BDE3FDA7-1E92-A2E4-0F07-3B5D2B1DBBD5}"/>
              </a:ext>
            </a:extLst>
          </p:cNvPr>
          <p:cNvSpPr txBox="1"/>
          <p:nvPr/>
        </p:nvSpPr>
        <p:spPr>
          <a:xfrm>
            <a:off x="11071301" y="309547"/>
            <a:ext cx="78739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P26</a:t>
            </a: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2074122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a:extLst>
            <a:ext uri="{FF2B5EF4-FFF2-40B4-BE49-F238E27FC236}">
              <a16:creationId xmlns:a16="http://schemas.microsoft.com/office/drawing/2014/main" id="{D9C99631-2811-06BD-0B02-BF4F08BC30E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1FB2AB4-B14D-9343-3EEE-18092295184A}"/>
              </a:ext>
            </a:extLst>
          </p:cNvPr>
          <p:cNvSpPr/>
          <p:nvPr/>
        </p:nvSpPr>
        <p:spPr>
          <a:xfrm>
            <a:off x="0" y="3348990"/>
            <a:ext cx="12192000" cy="3509010"/>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7649274E-2241-D81A-1B0B-B19243A34C00}"/>
              </a:ext>
            </a:extLst>
          </p:cNvPr>
          <p:cNvSpPr txBox="1"/>
          <p:nvPr/>
        </p:nvSpPr>
        <p:spPr>
          <a:xfrm>
            <a:off x="2915865" y="568417"/>
            <a:ext cx="7761967"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accent3">
                    <a:lumMod val="20000"/>
                    <a:lumOff val="8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the relationship between truth and transformation?</a:t>
            </a:r>
          </a:p>
        </p:txBody>
      </p:sp>
      <p:sp>
        <p:nvSpPr>
          <p:cNvPr id="4" name="TextBox 3">
            <a:extLst>
              <a:ext uri="{FF2B5EF4-FFF2-40B4-BE49-F238E27FC236}">
                <a16:creationId xmlns:a16="http://schemas.microsoft.com/office/drawing/2014/main" id="{D29BE846-B04F-0094-90E3-450C5B64BDFD}"/>
              </a:ext>
            </a:extLst>
          </p:cNvPr>
          <p:cNvSpPr txBox="1"/>
          <p:nvPr/>
        </p:nvSpPr>
        <p:spPr>
          <a:xfrm>
            <a:off x="302756" y="1271692"/>
            <a:ext cx="2994731"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accent3">
                    <a:lumMod val="20000"/>
                    <a:lumOff val="80000"/>
                  </a:schemeClr>
                </a:solidFill>
                <a:effectLst/>
                <a:uLnTx/>
                <a:uFillTx/>
                <a:latin typeface="CMG Sans Black" panose="00000A00000000000000" pitchFamily="2" charset="0"/>
                <a:ea typeface="+mn-ea"/>
                <a:cs typeface="+mn-cs"/>
              </a:rPr>
              <a:t>24</a:t>
            </a:r>
          </a:p>
        </p:txBody>
      </p:sp>
      <p:sp>
        <p:nvSpPr>
          <p:cNvPr id="6" name="TextBox 5">
            <a:extLst>
              <a:ext uri="{FF2B5EF4-FFF2-40B4-BE49-F238E27FC236}">
                <a16:creationId xmlns:a16="http://schemas.microsoft.com/office/drawing/2014/main" id="{55CDB2E6-D7CF-4121-B08A-0D3C4A639E2E}"/>
              </a:ext>
            </a:extLst>
          </p:cNvPr>
          <p:cNvSpPr txBox="1"/>
          <p:nvPr/>
        </p:nvSpPr>
        <p:spPr>
          <a:xfrm>
            <a:off x="273701" y="3993608"/>
            <a:ext cx="11644598" cy="2062103"/>
          </a:xfrm>
          <a:prstGeom prst="rect">
            <a:avLst/>
          </a:prstGeom>
          <a:noFill/>
        </p:spPr>
        <p:txBody>
          <a:bodyPr wrap="square">
            <a:spAutoFit/>
          </a:bodyPr>
          <a:lstStyle/>
          <a:p>
            <a:pPr lvl="0" algn="ctr">
              <a:defRPr/>
            </a:pPr>
            <a:r>
              <a:rPr lang="en-US" sz="3200" b="1" dirty="0">
                <a:solidFill>
                  <a:schemeClr val="accent3">
                    <a:lumMod val="50000"/>
                  </a:schemeClr>
                </a:solidFill>
              </a:rPr>
              <a:t>Interpretation shows sanctification. The apologetic counters knowledge without action. Application calls for obedience. Like light removing darkness, truth transforms. The Church teaches transformative truth.</a:t>
            </a:r>
          </a:p>
        </p:txBody>
      </p:sp>
      <p:sp>
        <p:nvSpPr>
          <p:cNvPr id="7" name="Rectangle: Folded Corner 6">
            <a:extLst>
              <a:ext uri="{FF2B5EF4-FFF2-40B4-BE49-F238E27FC236}">
                <a16:creationId xmlns:a16="http://schemas.microsoft.com/office/drawing/2014/main" id="{CC22CADD-D8A2-FDA3-8E95-7863E3D6551E}"/>
              </a:ext>
            </a:extLst>
          </p:cNvPr>
          <p:cNvSpPr/>
          <p:nvPr/>
        </p:nvSpPr>
        <p:spPr>
          <a:xfrm>
            <a:off x="11117766" y="185374"/>
            <a:ext cx="694467" cy="831031"/>
          </a:xfrm>
          <a:prstGeom prst="foldedCorner">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96E137DC-BE07-1CDA-2925-E6F74EC9E8B9}"/>
              </a:ext>
            </a:extLst>
          </p:cNvPr>
          <p:cNvSpPr txBox="1"/>
          <p:nvPr/>
        </p:nvSpPr>
        <p:spPr>
          <a:xfrm>
            <a:off x="11071301" y="309547"/>
            <a:ext cx="78739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P26</a:t>
            </a: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0075776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a:extLst>
            <a:ext uri="{FF2B5EF4-FFF2-40B4-BE49-F238E27FC236}">
              <a16:creationId xmlns:a16="http://schemas.microsoft.com/office/drawing/2014/main" id="{E32CA566-D54E-6806-6619-CB34991A790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F4687CF-B742-F025-369D-F7ED7CDE9A95}"/>
              </a:ext>
            </a:extLst>
          </p:cNvPr>
          <p:cNvSpPr/>
          <p:nvPr/>
        </p:nvSpPr>
        <p:spPr>
          <a:xfrm>
            <a:off x="0" y="3348990"/>
            <a:ext cx="12192000" cy="350901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519DBC4F-CCD7-A0B9-60F3-978EAFAEB998}"/>
              </a:ext>
            </a:extLst>
          </p:cNvPr>
          <p:cNvSpPr txBox="1"/>
          <p:nvPr/>
        </p:nvSpPr>
        <p:spPr>
          <a:xfrm>
            <a:off x="2965027" y="873773"/>
            <a:ext cx="7051455"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accent4">
                    <a:lumMod val="20000"/>
                    <a:lumOff val="8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the ultimate purpose of this Statement of Faith?</a:t>
            </a:r>
          </a:p>
        </p:txBody>
      </p:sp>
      <p:sp>
        <p:nvSpPr>
          <p:cNvPr id="4" name="TextBox 3">
            <a:extLst>
              <a:ext uri="{FF2B5EF4-FFF2-40B4-BE49-F238E27FC236}">
                <a16:creationId xmlns:a16="http://schemas.microsoft.com/office/drawing/2014/main" id="{EEE4D27C-326D-B100-2781-77F220F17338}"/>
              </a:ext>
            </a:extLst>
          </p:cNvPr>
          <p:cNvSpPr txBox="1"/>
          <p:nvPr/>
        </p:nvSpPr>
        <p:spPr>
          <a:xfrm>
            <a:off x="302756" y="1271692"/>
            <a:ext cx="2795958"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accent4">
                    <a:lumMod val="20000"/>
                    <a:lumOff val="80000"/>
                  </a:schemeClr>
                </a:solidFill>
                <a:effectLst/>
                <a:uLnTx/>
                <a:uFillTx/>
                <a:latin typeface="CMG Sans Black" panose="00000A00000000000000" pitchFamily="2" charset="0"/>
                <a:ea typeface="+mn-ea"/>
                <a:cs typeface="+mn-cs"/>
              </a:rPr>
              <a:t>25</a:t>
            </a:r>
          </a:p>
        </p:txBody>
      </p:sp>
      <p:sp>
        <p:nvSpPr>
          <p:cNvPr id="6" name="TextBox 5">
            <a:extLst>
              <a:ext uri="{FF2B5EF4-FFF2-40B4-BE49-F238E27FC236}">
                <a16:creationId xmlns:a16="http://schemas.microsoft.com/office/drawing/2014/main" id="{2B181C3C-1C43-0A56-3354-1706C33BEB95}"/>
              </a:ext>
            </a:extLst>
          </p:cNvPr>
          <p:cNvSpPr txBox="1"/>
          <p:nvPr/>
        </p:nvSpPr>
        <p:spPr>
          <a:xfrm>
            <a:off x="273701" y="4072443"/>
            <a:ext cx="11644598" cy="1077218"/>
          </a:xfrm>
          <a:prstGeom prst="rect">
            <a:avLst/>
          </a:prstGeom>
          <a:noFill/>
        </p:spPr>
        <p:txBody>
          <a:bodyPr wrap="square">
            <a:spAutoFit/>
          </a:bodyPr>
          <a:lstStyle/>
          <a:p>
            <a:pPr lvl="0" algn="ctr">
              <a:defRPr/>
            </a:pPr>
            <a:r>
              <a:rPr lang="en-US" sz="3200" b="1" dirty="0">
                <a:solidFill>
                  <a:schemeClr val="accent4">
                    <a:lumMod val="50000"/>
                  </a:schemeClr>
                </a:solidFill>
              </a:rPr>
              <a:t>To form a people who live what they believe</a:t>
            </a:r>
          </a:p>
          <a:p>
            <a:pPr lvl="0" algn="ctr">
              <a:defRPr/>
            </a:pPr>
            <a:r>
              <a:rPr lang="en-US" sz="3200" b="1" dirty="0">
                <a:solidFill>
                  <a:schemeClr val="accent4">
                    <a:lumMod val="50000"/>
                  </a:schemeClr>
                </a:solidFill>
              </a:rPr>
              <a:t>(Romans 12:2).</a:t>
            </a:r>
            <a:endParaRPr kumimoji="0" lang="en-US" sz="3200" b="1" i="0" u="none" strike="noStrike" kern="1200" cap="none" spc="0" normalizeH="0" baseline="0" noProof="0" dirty="0">
              <a:ln>
                <a:noFill/>
              </a:ln>
              <a:solidFill>
                <a:schemeClr val="accent4">
                  <a:lumMod val="50000"/>
                </a:schemeClr>
              </a:solidFill>
              <a:effectLst/>
              <a:uLnTx/>
              <a:uFillTx/>
              <a:latin typeface="Aptos" panose="02110004020202020204"/>
            </a:endParaRPr>
          </a:p>
        </p:txBody>
      </p:sp>
      <p:sp>
        <p:nvSpPr>
          <p:cNvPr id="7" name="Rectangle: Folded Corner 6">
            <a:extLst>
              <a:ext uri="{FF2B5EF4-FFF2-40B4-BE49-F238E27FC236}">
                <a16:creationId xmlns:a16="http://schemas.microsoft.com/office/drawing/2014/main" id="{72A22556-70BD-BCBE-1BCE-E1111160E355}"/>
              </a:ext>
            </a:extLst>
          </p:cNvPr>
          <p:cNvSpPr/>
          <p:nvPr/>
        </p:nvSpPr>
        <p:spPr>
          <a:xfrm>
            <a:off x="11117766" y="185374"/>
            <a:ext cx="694467" cy="831031"/>
          </a:xfrm>
          <a:prstGeom prst="foldedCorner">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4">
                  <a:lumMod val="20000"/>
                  <a:lumOff val="80000"/>
                </a:schemeClr>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24512187-2B33-B84C-4945-19FA7E9E18FC}"/>
              </a:ext>
            </a:extLst>
          </p:cNvPr>
          <p:cNvSpPr txBox="1"/>
          <p:nvPr/>
        </p:nvSpPr>
        <p:spPr>
          <a:xfrm>
            <a:off x="11071301" y="309547"/>
            <a:ext cx="78739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P26</a:t>
            </a: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403524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a:extLst>
            <a:ext uri="{FF2B5EF4-FFF2-40B4-BE49-F238E27FC236}">
              <a16:creationId xmlns:a16="http://schemas.microsoft.com/office/drawing/2014/main" id="{4D763815-9862-E536-8AC9-A3EE4AC4922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E2CA097-0641-2312-D28B-FDE1ACC20497}"/>
              </a:ext>
            </a:extLst>
          </p:cNvPr>
          <p:cNvSpPr/>
          <p:nvPr/>
        </p:nvSpPr>
        <p:spPr>
          <a:xfrm>
            <a:off x="0" y="3348990"/>
            <a:ext cx="12192000" cy="350901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8F4342EC-A185-DB89-7B59-DADBE5FAAF23}"/>
              </a:ext>
            </a:extLst>
          </p:cNvPr>
          <p:cNvSpPr txBox="1"/>
          <p:nvPr/>
        </p:nvSpPr>
        <p:spPr>
          <a:xfrm>
            <a:off x="2965027" y="873773"/>
            <a:ext cx="7051455"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accent4">
                    <a:lumMod val="20000"/>
                    <a:lumOff val="8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the ultimate purpose of this Statement of Faith?</a:t>
            </a:r>
          </a:p>
        </p:txBody>
      </p:sp>
      <p:sp>
        <p:nvSpPr>
          <p:cNvPr id="4" name="TextBox 3">
            <a:extLst>
              <a:ext uri="{FF2B5EF4-FFF2-40B4-BE49-F238E27FC236}">
                <a16:creationId xmlns:a16="http://schemas.microsoft.com/office/drawing/2014/main" id="{31B4E733-2C09-99F1-1740-FAE8CC957305}"/>
              </a:ext>
            </a:extLst>
          </p:cNvPr>
          <p:cNvSpPr txBox="1"/>
          <p:nvPr/>
        </p:nvSpPr>
        <p:spPr>
          <a:xfrm>
            <a:off x="302756" y="1271692"/>
            <a:ext cx="2795958"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accent4">
                    <a:lumMod val="20000"/>
                    <a:lumOff val="80000"/>
                  </a:schemeClr>
                </a:solidFill>
                <a:effectLst/>
                <a:uLnTx/>
                <a:uFillTx/>
                <a:latin typeface="CMG Sans Black" panose="00000A00000000000000" pitchFamily="2" charset="0"/>
                <a:ea typeface="+mn-ea"/>
                <a:cs typeface="+mn-cs"/>
              </a:rPr>
              <a:t>25</a:t>
            </a:r>
          </a:p>
        </p:txBody>
      </p:sp>
      <p:sp>
        <p:nvSpPr>
          <p:cNvPr id="6" name="TextBox 5">
            <a:extLst>
              <a:ext uri="{FF2B5EF4-FFF2-40B4-BE49-F238E27FC236}">
                <a16:creationId xmlns:a16="http://schemas.microsoft.com/office/drawing/2014/main" id="{6C619BE2-61D6-5666-587A-A36117440D93}"/>
              </a:ext>
            </a:extLst>
          </p:cNvPr>
          <p:cNvSpPr txBox="1"/>
          <p:nvPr/>
        </p:nvSpPr>
        <p:spPr>
          <a:xfrm>
            <a:off x="273701" y="4072443"/>
            <a:ext cx="11644598" cy="2062103"/>
          </a:xfrm>
          <a:prstGeom prst="rect">
            <a:avLst/>
          </a:prstGeom>
          <a:noFill/>
        </p:spPr>
        <p:txBody>
          <a:bodyPr wrap="square">
            <a:spAutoFit/>
          </a:bodyPr>
          <a:lstStyle/>
          <a:p>
            <a:pPr lvl="0" algn="ctr">
              <a:defRPr/>
            </a:pPr>
            <a:r>
              <a:rPr lang="en-US" sz="3200" b="1" dirty="0">
                <a:solidFill>
                  <a:schemeClr val="accent4">
                    <a:lumMod val="75000"/>
                  </a:schemeClr>
                </a:solidFill>
              </a:rPr>
              <a:t>Romans 12:2  </a:t>
            </a:r>
            <a:r>
              <a:rPr lang="en-US" sz="3200" b="1" dirty="0">
                <a:solidFill>
                  <a:schemeClr val="accent4">
                    <a:lumMod val="50000"/>
                  </a:schemeClr>
                </a:solidFill>
              </a:rPr>
              <a:t>Do not conform to the pattern of this world, but be transformed by the renewing of your mind. Then you will be able to test and approve what God’s will is—his good, pleasing and perfect will.</a:t>
            </a:r>
            <a:endParaRPr kumimoji="0" lang="en-US" sz="3200" b="1" i="0" u="none" strike="noStrike" kern="1200" cap="none" spc="0" normalizeH="0" baseline="0" noProof="0" dirty="0">
              <a:ln>
                <a:noFill/>
              </a:ln>
              <a:solidFill>
                <a:schemeClr val="accent4">
                  <a:lumMod val="50000"/>
                </a:schemeClr>
              </a:solidFill>
              <a:effectLst/>
              <a:uLnTx/>
              <a:uFillTx/>
              <a:latin typeface="Aptos" panose="02110004020202020204"/>
            </a:endParaRPr>
          </a:p>
        </p:txBody>
      </p:sp>
      <p:sp>
        <p:nvSpPr>
          <p:cNvPr id="7" name="Rectangle: Folded Corner 6">
            <a:extLst>
              <a:ext uri="{FF2B5EF4-FFF2-40B4-BE49-F238E27FC236}">
                <a16:creationId xmlns:a16="http://schemas.microsoft.com/office/drawing/2014/main" id="{BBD2D4FE-BCCD-93AE-E5E3-3C6AEEBA28A8}"/>
              </a:ext>
            </a:extLst>
          </p:cNvPr>
          <p:cNvSpPr/>
          <p:nvPr/>
        </p:nvSpPr>
        <p:spPr>
          <a:xfrm>
            <a:off x="11117766" y="185374"/>
            <a:ext cx="694467" cy="831031"/>
          </a:xfrm>
          <a:prstGeom prst="foldedCorner">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4">
                  <a:lumMod val="20000"/>
                  <a:lumOff val="80000"/>
                </a:schemeClr>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9F7B63AB-A2AD-B0F1-A3FE-28E66FDB31CF}"/>
              </a:ext>
            </a:extLst>
          </p:cNvPr>
          <p:cNvSpPr txBox="1"/>
          <p:nvPr/>
        </p:nvSpPr>
        <p:spPr>
          <a:xfrm>
            <a:off x="11071301" y="309547"/>
            <a:ext cx="78739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P26</a:t>
            </a: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8368123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a:extLst>
            <a:ext uri="{FF2B5EF4-FFF2-40B4-BE49-F238E27FC236}">
              <a16:creationId xmlns:a16="http://schemas.microsoft.com/office/drawing/2014/main" id="{EC3B9A83-DECA-7646-F093-E420301740E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270A8FA-19B9-2189-1619-88B474D74DD4}"/>
              </a:ext>
            </a:extLst>
          </p:cNvPr>
          <p:cNvSpPr/>
          <p:nvPr/>
        </p:nvSpPr>
        <p:spPr>
          <a:xfrm>
            <a:off x="0" y="3348990"/>
            <a:ext cx="12192000" cy="350901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36F2B1D7-FFF0-066F-CEFC-1054A064814D}"/>
              </a:ext>
            </a:extLst>
          </p:cNvPr>
          <p:cNvSpPr txBox="1"/>
          <p:nvPr/>
        </p:nvSpPr>
        <p:spPr>
          <a:xfrm>
            <a:off x="2965027" y="873773"/>
            <a:ext cx="7051455"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accent4">
                    <a:lumMod val="20000"/>
                    <a:lumOff val="80000"/>
                  </a:scheme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the ultimate purpose of this Statement of Faith?</a:t>
            </a:r>
          </a:p>
        </p:txBody>
      </p:sp>
      <p:sp>
        <p:nvSpPr>
          <p:cNvPr id="4" name="TextBox 3">
            <a:extLst>
              <a:ext uri="{FF2B5EF4-FFF2-40B4-BE49-F238E27FC236}">
                <a16:creationId xmlns:a16="http://schemas.microsoft.com/office/drawing/2014/main" id="{0695EA74-FA97-0585-EEC8-63F5E1EFA919}"/>
              </a:ext>
            </a:extLst>
          </p:cNvPr>
          <p:cNvSpPr txBox="1"/>
          <p:nvPr/>
        </p:nvSpPr>
        <p:spPr>
          <a:xfrm>
            <a:off x="302756" y="1271692"/>
            <a:ext cx="2795958"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600" b="0" i="0" u="none" strike="noStrike" kern="1200" cap="none" spc="0" normalizeH="0" baseline="0" noProof="0" dirty="0">
                <a:ln>
                  <a:noFill/>
                </a:ln>
                <a:solidFill>
                  <a:schemeClr val="accent4">
                    <a:lumMod val="20000"/>
                    <a:lumOff val="80000"/>
                  </a:schemeClr>
                </a:solidFill>
                <a:effectLst/>
                <a:uLnTx/>
                <a:uFillTx/>
                <a:latin typeface="CMG Sans Black" panose="00000A00000000000000" pitchFamily="2" charset="0"/>
                <a:ea typeface="+mn-ea"/>
                <a:cs typeface="+mn-cs"/>
              </a:rPr>
              <a:t>25</a:t>
            </a:r>
          </a:p>
        </p:txBody>
      </p:sp>
      <p:sp>
        <p:nvSpPr>
          <p:cNvPr id="6" name="TextBox 5">
            <a:extLst>
              <a:ext uri="{FF2B5EF4-FFF2-40B4-BE49-F238E27FC236}">
                <a16:creationId xmlns:a16="http://schemas.microsoft.com/office/drawing/2014/main" id="{D979D197-05D0-35BC-9E5B-8E7706D7FA5C}"/>
              </a:ext>
            </a:extLst>
          </p:cNvPr>
          <p:cNvSpPr txBox="1"/>
          <p:nvPr/>
        </p:nvSpPr>
        <p:spPr>
          <a:xfrm>
            <a:off x="273701" y="4072443"/>
            <a:ext cx="11644598" cy="2062103"/>
          </a:xfrm>
          <a:prstGeom prst="rect">
            <a:avLst/>
          </a:prstGeom>
          <a:noFill/>
        </p:spPr>
        <p:txBody>
          <a:bodyPr wrap="square">
            <a:spAutoFit/>
          </a:bodyPr>
          <a:lstStyle/>
          <a:p>
            <a:pPr lvl="0" algn="ctr">
              <a:defRPr/>
            </a:pPr>
            <a:r>
              <a:rPr lang="en-US" sz="3200" b="1" dirty="0">
                <a:solidFill>
                  <a:schemeClr val="accent4">
                    <a:lumMod val="50000"/>
                  </a:schemeClr>
                </a:solidFill>
              </a:rPr>
              <a:t>Interpretation shows transformation is the goal. The apologetic counters doctrinal stagnation. Application calls for daily obedience. Like a foundation shaping a building, belief shapes life. The Church becomes what it believes.</a:t>
            </a:r>
            <a:endParaRPr kumimoji="0" lang="en-US" sz="3200" b="1" i="0" u="none" strike="noStrike" kern="1200" cap="none" spc="0" normalizeH="0" baseline="0" noProof="0" dirty="0">
              <a:ln>
                <a:noFill/>
              </a:ln>
              <a:solidFill>
                <a:schemeClr val="accent4">
                  <a:lumMod val="50000"/>
                </a:schemeClr>
              </a:solidFill>
              <a:effectLst/>
              <a:uLnTx/>
              <a:uFillTx/>
              <a:latin typeface="Aptos" panose="02110004020202020204"/>
            </a:endParaRPr>
          </a:p>
        </p:txBody>
      </p:sp>
      <p:sp>
        <p:nvSpPr>
          <p:cNvPr id="7" name="Rectangle: Folded Corner 6">
            <a:extLst>
              <a:ext uri="{FF2B5EF4-FFF2-40B4-BE49-F238E27FC236}">
                <a16:creationId xmlns:a16="http://schemas.microsoft.com/office/drawing/2014/main" id="{2A279393-6312-BE1C-F892-3E8D6F19E568}"/>
              </a:ext>
            </a:extLst>
          </p:cNvPr>
          <p:cNvSpPr/>
          <p:nvPr/>
        </p:nvSpPr>
        <p:spPr>
          <a:xfrm>
            <a:off x="11117766" y="185374"/>
            <a:ext cx="694467" cy="831031"/>
          </a:xfrm>
          <a:prstGeom prst="foldedCorner">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4">
                  <a:lumMod val="20000"/>
                  <a:lumOff val="80000"/>
                </a:schemeClr>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DCBE90D0-0065-5C1F-BC28-4AD26EF563C2}"/>
              </a:ext>
            </a:extLst>
          </p:cNvPr>
          <p:cNvSpPr txBox="1"/>
          <p:nvPr/>
        </p:nvSpPr>
        <p:spPr>
          <a:xfrm>
            <a:off x="11071301" y="309547"/>
            <a:ext cx="78739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P26</a:t>
            </a: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3306455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a:extLst>
            <a:ext uri="{FF2B5EF4-FFF2-40B4-BE49-F238E27FC236}">
              <a16:creationId xmlns:a16="http://schemas.microsoft.com/office/drawing/2014/main" id="{26615460-4569-C6C8-5E4F-A58D23A7973E}"/>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3FE8017-994A-2D8B-52EB-9E39B1E41959}"/>
              </a:ext>
            </a:extLst>
          </p:cNvPr>
          <p:cNvSpPr/>
          <p:nvPr/>
        </p:nvSpPr>
        <p:spPr>
          <a:xfrm>
            <a:off x="224847" y="2000250"/>
            <a:ext cx="11769213" cy="3200400"/>
          </a:xfrm>
          <a:prstGeom prst="rect">
            <a:avLst/>
          </a:prstGeom>
          <a:solidFill>
            <a:schemeClr val="accent2">
              <a:lumMod val="50000"/>
              <a:alpha val="2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64676CC0-415D-DAB0-38A8-1544B769C55B}"/>
              </a:ext>
            </a:extLst>
          </p:cNvPr>
          <p:cNvSpPr/>
          <p:nvPr/>
        </p:nvSpPr>
        <p:spPr>
          <a:xfrm>
            <a:off x="0" y="1"/>
            <a:ext cx="12192000" cy="914400"/>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672D2102-6EE6-A61A-44A6-2C05E3B814CF}"/>
              </a:ext>
            </a:extLst>
          </p:cNvPr>
          <p:cNvSpPr txBox="1"/>
          <p:nvPr/>
        </p:nvSpPr>
        <p:spPr>
          <a:xfrm>
            <a:off x="197258" y="72480"/>
            <a:ext cx="11104686"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alpha val="92000"/>
                  </a:prstClr>
                </a:solidFill>
                <a:effectLst>
                  <a:outerShdw blurRad="38100" dist="38100" dir="2700000" algn="tl">
                    <a:srgbClr val="000000">
                      <a:alpha val="43137"/>
                    </a:srgbClr>
                  </a:outerShdw>
                </a:effectLst>
                <a:uLnTx/>
                <a:uFillTx/>
                <a:latin typeface="CMG Sans Black" panose="00000A00000000000000" pitchFamily="2" charset="0"/>
                <a:ea typeface="+mn-ea"/>
                <a:cs typeface="+mn-cs"/>
              </a:rPr>
              <a:t>What is apologetics?</a:t>
            </a:r>
          </a:p>
        </p:txBody>
      </p:sp>
      <p:sp>
        <p:nvSpPr>
          <p:cNvPr id="3" name="TextBox 2">
            <a:extLst>
              <a:ext uri="{FF2B5EF4-FFF2-40B4-BE49-F238E27FC236}">
                <a16:creationId xmlns:a16="http://schemas.microsoft.com/office/drawing/2014/main" id="{59889167-C6E7-FEA8-0D4E-4C1DF1951DD3}"/>
              </a:ext>
            </a:extLst>
          </p:cNvPr>
          <p:cNvSpPr txBox="1"/>
          <p:nvPr/>
        </p:nvSpPr>
        <p:spPr>
          <a:xfrm>
            <a:off x="543657" y="2562432"/>
            <a:ext cx="11104686" cy="2308324"/>
          </a:xfrm>
          <a:prstGeom prst="rect">
            <a:avLst/>
          </a:prstGeom>
          <a:noFill/>
        </p:spPr>
        <p:txBody>
          <a:bodyPr wrap="square" rtlCol="0">
            <a:spAutoFit/>
          </a:bodyPr>
          <a:lstStyle/>
          <a:p>
            <a:pPr lvl="0" algn="ctr">
              <a:defRPr/>
            </a:pPr>
            <a:r>
              <a:rPr lang="en-US" sz="3600" b="1" dirty="0">
                <a:solidFill>
                  <a:prstClr val="white">
                    <a:alpha val="92000"/>
                  </a:prstClr>
                </a:solidFill>
                <a:effectLst>
                  <a:outerShdw blurRad="38100" dist="38100" dir="2700000" algn="tl">
                    <a:srgbClr val="000000">
                      <a:alpha val="43137"/>
                    </a:srgbClr>
                  </a:outerShdw>
                </a:effectLst>
                <a:latin typeface="CMG Sans Cn" pitchFamily="2" charset="0"/>
              </a:rPr>
              <a:t>This Statement of Faith is not information to memorize. It is identity to embody. It is truth to live. It is covenant to walk in. The Church must not only confess truth, It must become it.</a:t>
            </a:r>
            <a:endParaRPr kumimoji="0" lang="en-US" sz="2800" b="1" i="0" u="none" strike="noStrike" kern="1200" cap="none" spc="0" normalizeH="0" baseline="0" noProof="0" dirty="0">
              <a:ln>
                <a:noFill/>
              </a:ln>
              <a:solidFill>
                <a:prstClr val="white">
                  <a:alpha val="92000"/>
                </a:prstClr>
              </a:solidFill>
              <a:effectLst>
                <a:outerShdw blurRad="38100" dist="38100" dir="2700000" algn="tl">
                  <a:srgbClr val="000000">
                    <a:alpha val="43137"/>
                  </a:srgbClr>
                </a:outerShdw>
              </a:effectLst>
              <a:uLnTx/>
              <a:uFillTx/>
              <a:latin typeface="CMG Sans Cn" pitchFamily="2" charset="0"/>
            </a:endParaRPr>
          </a:p>
        </p:txBody>
      </p:sp>
    </p:spTree>
    <p:extLst>
      <p:ext uri="{BB962C8B-B14F-4D97-AF65-F5344CB8AC3E}">
        <p14:creationId xmlns:p14="http://schemas.microsoft.com/office/powerpoint/2010/main" val="325603251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4000" decel="4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18477</TotalTime>
  <Words>3911</Words>
  <Application>Microsoft Office PowerPoint</Application>
  <PresentationFormat>Widescreen</PresentationFormat>
  <Paragraphs>430</Paragraphs>
  <Slides>91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91</vt:i4>
      </vt:variant>
    </vt:vector>
  </HeadingPairs>
  <TitlesOfParts>
    <vt:vector size="98" baseType="lpstr">
      <vt:lpstr>Aptos</vt:lpstr>
      <vt:lpstr>Aptos Display</vt:lpstr>
      <vt:lpstr>Arial</vt:lpstr>
      <vt:lpstr>CMG Sans Black</vt:lpstr>
      <vt:lpstr>CMG Sans Cn</vt:lpstr>
      <vt:lpstr>Times New Roman</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Greater Calvary</dc:creator>
  <cp:lastModifiedBy>Greater Calvary</cp:lastModifiedBy>
  <cp:revision>26</cp:revision>
  <dcterms:created xsi:type="dcterms:W3CDTF">2024-01-17T21:57:02Z</dcterms:created>
  <dcterms:modified xsi:type="dcterms:W3CDTF">2026-09-10T21:03:48Z</dcterms:modified>
</cp:coreProperties>
</file>